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277" r:id="rId22"/>
    <p:sldId id="334" r:id="rId23"/>
    <p:sldId id="337" r:id="rId24"/>
    <p:sldId id="335" r:id="rId25"/>
    <p:sldId id="336" r:id="rId26"/>
    <p:sldId id="270" r:id="rId27"/>
    <p:sldId id="338" r:id="rId28"/>
    <p:sldId id="339" r:id="rId29"/>
    <p:sldId id="340" r:id="rId30"/>
    <p:sldId id="341" r:id="rId31"/>
    <p:sldId id="342" r:id="rId32"/>
    <p:sldId id="343" r:id="rId33"/>
    <p:sldId id="344" r:id="rId34"/>
    <p:sldId id="345" r:id="rId35"/>
    <p:sldId id="346" r:id="rId36"/>
    <p:sldId id="294" r:id="rId37"/>
    <p:sldId id="296" r:id="rId38"/>
    <p:sldId id="318" r:id="rId39"/>
    <p:sldId id="319" r:id="rId40"/>
    <p:sldId id="321" r:id="rId41"/>
    <p:sldId id="347" r:id="rId42"/>
    <p:sldId id="322" r:id="rId43"/>
    <p:sldId id="348" r:id="rId44"/>
    <p:sldId id="288" r:id="rId45"/>
    <p:sldId id="289" r:id="rId46"/>
    <p:sldId id="349" r:id="rId47"/>
    <p:sldId id="274" r:id="rId48"/>
    <p:sldId id="352" r:id="rId49"/>
    <p:sldId id="275" r:id="rId50"/>
    <p:sldId id="350" r:id="rId51"/>
    <p:sldId id="351"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6898C6-36F5-0F46-B550-5FC91F979D25}" v="47" dt="2024-02-13T15:58:28.94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18"/>
    <p:restoredTop sz="85200"/>
  </p:normalViewPr>
  <p:slideViewPr>
    <p:cSldViewPr snapToGrid="0" snapToObjects="1">
      <p:cViewPr varScale="1">
        <p:scale>
          <a:sx n="158" d="100"/>
          <a:sy n="158" d="100"/>
        </p:scale>
        <p:origin x="216" y="8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Jacob Candelaria" userId="46de28813138a383" providerId="LiveId" clId="{266898C6-36F5-0F46-B550-5FC91F979D25}"/>
    <pc:docChg chg="undo redo custSel addSld delSld modSld sldOrd modMainMaster">
      <pc:chgData name="Jacob Candelaria" userId="46de28813138a383" providerId="LiveId" clId="{266898C6-36F5-0F46-B550-5FC91F979D25}" dt="2024-02-13T15:59:10.466" v="3648" actId="207"/>
      <pc:docMkLst>
        <pc:docMk/>
      </pc:docMkLst>
      <pc:sldChg chg="addSp delSp modSp mod modTransition modClrScheme chgLayout">
        <pc:chgData name="Jacob Candelaria" userId="46de28813138a383" providerId="LiveId" clId="{266898C6-36F5-0F46-B550-5FC91F979D25}" dt="2024-02-13T15:36:46.475" v="3597"/>
        <pc:sldMkLst>
          <pc:docMk/>
          <pc:sldMk cId="1553432724" sldId="262"/>
        </pc:sldMkLst>
        <pc:spChg chg="add del mod ord">
          <ac:chgData name="Jacob Candelaria" userId="46de28813138a383" providerId="LiveId" clId="{266898C6-36F5-0F46-B550-5FC91F979D25}" dt="2024-02-13T05:48:16.733" v="106" actId="700"/>
          <ac:spMkLst>
            <pc:docMk/>
            <pc:sldMk cId="1553432724" sldId="262"/>
            <ac:spMk id="2" creationId="{19AF4867-D8AD-93B6-FC0C-06D1FA42DFCA}"/>
          </ac:spMkLst>
        </pc:spChg>
        <pc:spChg chg="add del mod ord">
          <ac:chgData name="Jacob Candelaria" userId="46de28813138a383" providerId="LiveId" clId="{266898C6-36F5-0F46-B550-5FC91F979D25}" dt="2024-02-13T05:48:16.733" v="106" actId="700"/>
          <ac:spMkLst>
            <pc:docMk/>
            <pc:sldMk cId="1553432724" sldId="262"/>
            <ac:spMk id="3" creationId="{85B74C63-36A3-ECD5-5380-E17870FB54BC}"/>
          </ac:spMkLst>
        </pc:spChg>
        <pc:spChg chg="mod ord">
          <ac:chgData name="Jacob Candelaria" userId="46de28813138a383" providerId="LiveId" clId="{266898C6-36F5-0F46-B550-5FC91F979D25}" dt="2024-02-13T05:55:56.747" v="194" actId="700"/>
          <ac:spMkLst>
            <pc:docMk/>
            <pc:sldMk cId="1553432724" sldId="262"/>
            <ac:spMk id="4" creationId="{B892CF01-5F8F-9D43-96B9-A581954BA94A}"/>
          </ac:spMkLst>
        </pc:spChg>
        <pc:spChg chg="add del mod ord">
          <ac:chgData name="Jacob Candelaria" userId="46de28813138a383" providerId="LiveId" clId="{266898C6-36F5-0F46-B550-5FC91F979D25}" dt="2024-02-13T05:48:16.733" v="106" actId="700"/>
          <ac:spMkLst>
            <pc:docMk/>
            <pc:sldMk cId="1553432724" sldId="262"/>
            <ac:spMk id="5" creationId="{058BCEC0-804A-D98E-D13D-3F1479599947}"/>
          </ac:spMkLst>
        </pc:spChg>
        <pc:spChg chg="add del mod">
          <ac:chgData name="Jacob Candelaria" userId="46de28813138a383" providerId="LiveId" clId="{266898C6-36F5-0F46-B550-5FC91F979D25}" dt="2024-02-13T05:51:47.638" v="164"/>
          <ac:spMkLst>
            <pc:docMk/>
            <pc:sldMk cId="1553432724" sldId="262"/>
            <ac:spMk id="6" creationId="{2D8F0833-0C19-DD7B-D846-ED5ABD27D225}"/>
          </ac:spMkLst>
        </pc:spChg>
        <pc:spChg chg="del mod">
          <ac:chgData name="Jacob Candelaria" userId="46de28813138a383" providerId="LiveId" clId="{266898C6-36F5-0F46-B550-5FC91F979D25}" dt="2024-02-13T05:55:41.938" v="193" actId="478"/>
          <ac:spMkLst>
            <pc:docMk/>
            <pc:sldMk cId="1553432724" sldId="262"/>
            <ac:spMk id="7" creationId="{0BFEC426-B615-E549-83E5-140FD588BC64}"/>
          </ac:spMkLst>
        </pc:spChg>
        <pc:spChg chg="add mod ord">
          <ac:chgData name="Jacob Candelaria" userId="46de28813138a383" providerId="LiveId" clId="{266898C6-36F5-0F46-B550-5FC91F979D25}" dt="2024-02-13T05:58:26.088" v="206"/>
          <ac:spMkLst>
            <pc:docMk/>
            <pc:sldMk cId="1553432724" sldId="262"/>
            <ac:spMk id="8" creationId="{B4359F42-E445-47BD-73AA-11FD9AFC5374}"/>
          </ac:spMkLst>
        </pc:spChg>
        <pc:spChg chg="add mod ord">
          <ac:chgData name="Jacob Candelaria" userId="46de28813138a383" providerId="LiveId" clId="{266898C6-36F5-0F46-B550-5FC91F979D25}" dt="2024-02-13T06:02:49.305" v="263" actId="20577"/>
          <ac:spMkLst>
            <pc:docMk/>
            <pc:sldMk cId="1553432724" sldId="262"/>
            <ac:spMk id="9" creationId="{C478CFBF-D6E2-8160-9512-5A2097FD275F}"/>
          </ac:spMkLst>
        </pc:spChg>
        <pc:spChg chg="add mod ord">
          <ac:chgData name="Jacob Candelaria" userId="46de28813138a383" providerId="LiveId" clId="{266898C6-36F5-0F46-B550-5FC91F979D25}" dt="2024-02-13T06:02:23.272" v="258" actId="207"/>
          <ac:spMkLst>
            <pc:docMk/>
            <pc:sldMk cId="1553432724" sldId="262"/>
            <ac:spMk id="10" creationId="{1B23EDC0-25D1-DDC3-BA73-5EA3A4C32417}"/>
          </ac:spMkLst>
        </pc:spChg>
        <pc:spChg chg="del mod">
          <ac:chgData name="Jacob Candelaria" userId="46de28813138a383" providerId="LiveId" clId="{266898C6-36F5-0F46-B550-5FC91F979D25}" dt="2024-02-13T05:56:11.515" v="197" actId="478"/>
          <ac:spMkLst>
            <pc:docMk/>
            <pc:sldMk cId="1553432724" sldId="262"/>
            <ac:spMk id="13" creationId="{13C62649-0825-4926-8E2A-2EBCCFE00ECC}"/>
          </ac:spMkLst>
        </pc:spChg>
      </pc:sldChg>
      <pc:sldChg chg="addSp delSp modSp mod modTransition modClrScheme chgLayout">
        <pc:chgData name="Jacob Candelaria" userId="46de28813138a383" providerId="LiveId" clId="{266898C6-36F5-0F46-B550-5FC91F979D25}" dt="2024-02-13T15:36:46.475" v="3597"/>
        <pc:sldMkLst>
          <pc:docMk/>
          <pc:sldMk cId="3288665831" sldId="263"/>
        </pc:sldMkLst>
        <pc:spChg chg="add mod ord">
          <ac:chgData name="Jacob Candelaria" userId="46de28813138a383" providerId="LiveId" clId="{266898C6-36F5-0F46-B550-5FC91F979D25}" dt="2024-02-13T06:05:28.738" v="271" actId="14100"/>
          <ac:spMkLst>
            <pc:docMk/>
            <pc:sldMk cId="3288665831" sldId="263"/>
            <ac:spMk id="2" creationId="{F045DF7D-1EDC-DE25-2370-2A20453A125E}"/>
          </ac:spMkLst>
        </pc:spChg>
        <pc:spChg chg="add mod ord">
          <ac:chgData name="Jacob Candelaria" userId="46de28813138a383" providerId="LiveId" clId="{266898C6-36F5-0F46-B550-5FC91F979D25}" dt="2024-02-13T06:35:49.765" v="316" actId="113"/>
          <ac:spMkLst>
            <pc:docMk/>
            <pc:sldMk cId="3288665831" sldId="263"/>
            <ac:spMk id="3" creationId="{A8D7210D-594E-983F-37BE-D2860864A265}"/>
          </ac:spMkLst>
        </pc:spChg>
        <pc:spChg chg="add del mod ord">
          <ac:chgData name="Jacob Candelaria" userId="46de28813138a383" providerId="LiveId" clId="{266898C6-36F5-0F46-B550-5FC91F979D25}" dt="2024-02-13T07:39:42.524" v="317"/>
          <ac:spMkLst>
            <pc:docMk/>
            <pc:sldMk cId="3288665831" sldId="263"/>
            <ac:spMk id="4" creationId="{C98CBC0D-EE94-DE97-42E5-1E0A60AF9BFF}"/>
          </ac:spMkLst>
        </pc:spChg>
        <pc:spChg chg="del">
          <ac:chgData name="Jacob Candelaria" userId="46de28813138a383" providerId="LiveId" clId="{266898C6-36F5-0F46-B550-5FC91F979D25}" dt="2024-02-13T06:04:36.149" v="264" actId="478"/>
          <ac:spMkLst>
            <pc:docMk/>
            <pc:sldMk cId="3288665831" sldId="263"/>
            <ac:spMk id="5" creationId="{1B07C49E-AFFC-EC46-8930-E4D428F5F943}"/>
          </ac:spMkLst>
        </pc:spChg>
        <pc:spChg chg="mod ord">
          <ac:chgData name="Jacob Candelaria" userId="46de28813138a383" providerId="LiveId" clId="{266898C6-36F5-0F46-B550-5FC91F979D25}" dt="2024-02-13T06:04:47.504" v="265" actId="700"/>
          <ac:spMkLst>
            <pc:docMk/>
            <pc:sldMk cId="3288665831" sldId="263"/>
            <ac:spMk id="6" creationId="{772D0411-8FF8-C540-84AE-DBA0703D368C}"/>
          </ac:spMkLst>
        </pc:spChg>
        <pc:spChg chg="del">
          <ac:chgData name="Jacob Candelaria" userId="46de28813138a383" providerId="LiveId" clId="{266898C6-36F5-0F46-B550-5FC91F979D25}" dt="2024-02-13T06:05:19.584" v="268" actId="478"/>
          <ac:spMkLst>
            <pc:docMk/>
            <pc:sldMk cId="3288665831" sldId="263"/>
            <ac:spMk id="12" creationId="{D77AC1D2-8B41-4A7A-88CF-41E6B7D8C98D}"/>
          </ac:spMkLst>
        </pc:spChg>
        <pc:picChg chg="add mod">
          <ac:chgData name="Jacob Candelaria" userId="46de28813138a383" providerId="LiveId" clId="{266898C6-36F5-0F46-B550-5FC91F979D25}" dt="2024-02-13T07:39:42.524" v="317"/>
          <ac:picMkLst>
            <pc:docMk/>
            <pc:sldMk cId="3288665831" sldId="263"/>
            <ac:picMk id="7" creationId="{77CBD34E-A50A-2AEC-98D3-773830A9CCCC}"/>
          </ac:picMkLst>
        </pc:picChg>
      </pc:sldChg>
      <pc:sldChg chg="modSp mod modTransition">
        <pc:chgData name="Jacob Candelaria" userId="46de28813138a383" providerId="LiveId" clId="{266898C6-36F5-0F46-B550-5FC91F979D25}" dt="2024-02-13T15:36:46.475" v="3597"/>
        <pc:sldMkLst>
          <pc:docMk/>
          <pc:sldMk cId="2987552906" sldId="264"/>
        </pc:sldMkLst>
        <pc:spChg chg="mod">
          <ac:chgData name="Jacob Candelaria" userId="46de28813138a383" providerId="LiveId" clId="{266898C6-36F5-0F46-B550-5FC91F979D25}" dt="2024-02-13T10:25:02.503" v="476" actId="207"/>
          <ac:spMkLst>
            <pc:docMk/>
            <pc:sldMk cId="2987552906" sldId="264"/>
            <ac:spMk id="5" creationId="{1B07C49E-AFFC-EC46-8930-E4D428F5F943}"/>
          </ac:spMkLst>
        </pc:spChg>
      </pc:sldChg>
      <pc:sldChg chg="modSp mod modTransition">
        <pc:chgData name="Jacob Candelaria" userId="46de28813138a383" providerId="LiveId" clId="{266898C6-36F5-0F46-B550-5FC91F979D25}" dt="2024-02-13T15:54:09.970" v="3606" actId="20577"/>
        <pc:sldMkLst>
          <pc:docMk/>
          <pc:sldMk cId="1578726356" sldId="265"/>
        </pc:sldMkLst>
        <pc:spChg chg="mod">
          <ac:chgData name="Jacob Candelaria" userId="46de28813138a383" providerId="LiveId" clId="{266898C6-36F5-0F46-B550-5FC91F979D25}" dt="2024-02-13T15:54:09.970" v="3606" actId="20577"/>
          <ac:spMkLst>
            <pc:docMk/>
            <pc:sldMk cId="1578726356" sldId="265"/>
            <ac:spMk id="5" creationId="{1B07C49E-AFFC-EC46-8930-E4D428F5F943}"/>
          </ac:spMkLst>
        </pc:spChg>
      </pc:sldChg>
      <pc:sldChg chg="modSp mod modTransition">
        <pc:chgData name="Jacob Candelaria" userId="46de28813138a383" providerId="LiveId" clId="{266898C6-36F5-0F46-B550-5FC91F979D25}" dt="2024-02-13T15:53:25.137" v="3604" actId="20577"/>
        <pc:sldMkLst>
          <pc:docMk/>
          <pc:sldMk cId="779971636" sldId="266"/>
        </pc:sldMkLst>
        <pc:spChg chg="mod">
          <ac:chgData name="Jacob Candelaria" userId="46de28813138a383" providerId="LiveId" clId="{266898C6-36F5-0F46-B550-5FC91F979D25}" dt="2024-02-13T15:53:25.137" v="3604" actId="20577"/>
          <ac:spMkLst>
            <pc:docMk/>
            <pc:sldMk cId="779971636" sldId="266"/>
            <ac:spMk id="5" creationId="{1B07C49E-AFFC-EC46-8930-E4D428F5F943}"/>
          </ac:spMkLst>
        </pc:spChg>
      </pc:sldChg>
      <pc:sldChg chg="addSp modSp mod ord modTransition setBg">
        <pc:chgData name="Jacob Candelaria" userId="46de28813138a383" providerId="LiveId" clId="{266898C6-36F5-0F46-B550-5FC91F979D25}" dt="2024-02-13T15:36:46.475" v="3597"/>
        <pc:sldMkLst>
          <pc:docMk/>
          <pc:sldMk cId="3865605948" sldId="269"/>
        </pc:sldMkLst>
        <pc:spChg chg="mod ord">
          <ac:chgData name="Jacob Candelaria" userId="46de28813138a383" providerId="LiveId" clId="{266898C6-36F5-0F46-B550-5FC91F979D25}" dt="2024-02-13T11:49:07.605" v="2741" actId="242"/>
          <ac:spMkLst>
            <pc:docMk/>
            <pc:sldMk cId="3865605948" sldId="269"/>
            <ac:spMk id="3" creationId="{373827F3-F386-AA4E-80ED-D86DEF8C158D}"/>
          </ac:spMkLst>
        </pc:spChg>
        <pc:spChg chg="mod ord">
          <ac:chgData name="Jacob Candelaria" userId="46de28813138a383" providerId="LiveId" clId="{266898C6-36F5-0F46-B550-5FC91F979D25}" dt="2024-02-13T11:48:35.125" v="2737" actId="26606"/>
          <ac:spMkLst>
            <pc:docMk/>
            <pc:sldMk cId="3865605948" sldId="269"/>
            <ac:spMk id="4" creationId="{54F4FCC5-6E7E-4FF0-BE45-680EEC392C9F}"/>
          </ac:spMkLst>
        </pc:spChg>
        <pc:spChg chg="mod ord">
          <ac:chgData name="Jacob Candelaria" userId="46de28813138a383" providerId="LiveId" clId="{266898C6-36F5-0F46-B550-5FC91F979D25}" dt="2024-02-13T11:48:35.125" v="2737" actId="26606"/>
          <ac:spMkLst>
            <pc:docMk/>
            <pc:sldMk cId="3865605948" sldId="269"/>
            <ac:spMk id="5" creationId="{31BF7889-073A-E045-A3F2-45D63BD0FDC0}"/>
          </ac:spMkLst>
        </pc:spChg>
        <pc:spChg chg="add">
          <ac:chgData name="Jacob Candelaria" userId="46de28813138a383" providerId="LiveId" clId="{266898C6-36F5-0F46-B550-5FC91F979D25}" dt="2024-02-13T11:48:35.125" v="2737" actId="26606"/>
          <ac:spMkLst>
            <pc:docMk/>
            <pc:sldMk cId="3865605948" sldId="269"/>
            <ac:spMk id="10" creationId="{D7A453D2-15D8-4403-815F-291FA16340D9}"/>
          </ac:spMkLst>
        </pc:spChg>
        <pc:spChg chg="add">
          <ac:chgData name="Jacob Candelaria" userId="46de28813138a383" providerId="LiveId" clId="{266898C6-36F5-0F46-B550-5FC91F979D25}" dt="2024-02-13T11:48:35.125" v="2737" actId="26606"/>
          <ac:spMkLst>
            <pc:docMk/>
            <pc:sldMk cId="3865605948" sldId="269"/>
            <ac:spMk id="12" creationId="{8161EA6B-09CA-445B-AB0D-8DF76FA92DEF}"/>
          </ac:spMkLst>
        </pc:spChg>
        <pc:spChg chg="add">
          <ac:chgData name="Jacob Candelaria" userId="46de28813138a383" providerId="LiveId" clId="{266898C6-36F5-0F46-B550-5FC91F979D25}" dt="2024-02-13T11:48:35.125" v="2737" actId="26606"/>
          <ac:spMkLst>
            <pc:docMk/>
            <pc:sldMk cId="3865605948" sldId="269"/>
            <ac:spMk id="22" creationId="{B8114C98-A349-4111-A123-E8EAB86ABE30}"/>
          </ac:spMkLst>
        </pc:spChg>
        <pc:spChg chg="add">
          <ac:chgData name="Jacob Candelaria" userId="46de28813138a383" providerId="LiveId" clId="{266898C6-36F5-0F46-B550-5FC91F979D25}" dt="2024-02-13T11:48:35.125" v="2737" actId="26606"/>
          <ac:spMkLst>
            <pc:docMk/>
            <pc:sldMk cId="3865605948" sldId="269"/>
            <ac:spMk id="36" creationId="{E2D3D3F2-ABBB-4453-B1C5-1BEBF7E4DD56}"/>
          </ac:spMkLst>
        </pc:spChg>
        <pc:grpChg chg="add">
          <ac:chgData name="Jacob Candelaria" userId="46de28813138a383" providerId="LiveId" clId="{266898C6-36F5-0F46-B550-5FC91F979D25}" dt="2024-02-13T11:48:35.125" v="2737" actId="26606"/>
          <ac:grpSpMkLst>
            <pc:docMk/>
            <pc:sldMk cId="3865605948" sldId="269"/>
            <ac:grpSpMk id="14" creationId="{1EA1DAFF-CECA-492F-BFA1-22C64956B8D9}"/>
          </ac:grpSpMkLst>
        </pc:grpChg>
        <pc:grpChg chg="add">
          <ac:chgData name="Jacob Candelaria" userId="46de28813138a383" providerId="LiveId" clId="{266898C6-36F5-0F46-B550-5FC91F979D25}" dt="2024-02-13T11:48:35.125" v="2737" actId="26606"/>
          <ac:grpSpMkLst>
            <pc:docMk/>
            <pc:sldMk cId="3865605948" sldId="269"/>
            <ac:grpSpMk id="24" creationId="{670FB431-AE18-414D-92F4-1D12D1991152}"/>
          </ac:grpSpMkLst>
        </pc:grpChg>
        <pc:grpChg chg="add">
          <ac:chgData name="Jacob Candelaria" userId="46de28813138a383" providerId="LiveId" clId="{266898C6-36F5-0F46-B550-5FC91F979D25}" dt="2024-02-13T11:48:35.125" v="2737" actId="26606"/>
          <ac:grpSpMkLst>
            <pc:docMk/>
            <pc:sldMk cId="3865605948" sldId="269"/>
            <ac:grpSpMk id="30" creationId="{AF19A774-30A5-488B-9BAF-629C6440294E}"/>
          </ac:grpSpMkLst>
        </pc:grpChg>
        <pc:grpChg chg="add">
          <ac:chgData name="Jacob Candelaria" userId="46de28813138a383" providerId="LiveId" clId="{266898C6-36F5-0F46-B550-5FC91F979D25}" dt="2024-02-13T11:48:35.125" v="2737" actId="26606"/>
          <ac:grpSpMkLst>
            <pc:docMk/>
            <pc:sldMk cId="3865605948" sldId="269"/>
            <ac:grpSpMk id="38" creationId="{8214E4A5-A0D2-42C4-8D14-D2A7E495F041}"/>
          </ac:grpSpMkLst>
        </pc:grpChg>
        <pc:picChg chg="add mod">
          <ac:chgData name="Jacob Candelaria" userId="46de28813138a383" providerId="LiveId" clId="{266898C6-36F5-0F46-B550-5FC91F979D25}" dt="2024-02-13T11:48:35.125" v="2737" actId="26606"/>
          <ac:picMkLst>
            <pc:docMk/>
            <pc:sldMk cId="3865605948" sldId="269"/>
            <ac:picMk id="2" creationId="{F89EA20B-9FFB-0C7A-1E17-D22BB4E9E084}"/>
          </ac:picMkLst>
        </pc:picChg>
      </pc:sldChg>
      <pc:sldChg chg="addSp delSp modSp mod modTransition setBg modClrScheme chgLayout">
        <pc:chgData name="Jacob Candelaria" userId="46de28813138a383" providerId="LiveId" clId="{266898C6-36F5-0F46-B550-5FC91F979D25}" dt="2024-02-13T15:36:46.475" v="3597"/>
        <pc:sldMkLst>
          <pc:docMk/>
          <pc:sldMk cId="2727850971" sldId="270"/>
        </pc:sldMkLst>
        <pc:spChg chg="del">
          <ac:chgData name="Jacob Candelaria" userId="46de28813138a383" providerId="LiveId" clId="{266898C6-36F5-0F46-B550-5FC91F979D25}" dt="2024-02-13T11:58:18.299" v="2800" actId="478"/>
          <ac:spMkLst>
            <pc:docMk/>
            <pc:sldMk cId="2727850971" sldId="270"/>
            <ac:spMk id="3" creationId="{86E60219-AE1B-47B6-9A1D-F2865D04BE52}"/>
          </ac:spMkLst>
        </pc:spChg>
        <pc:spChg chg="mod ord">
          <ac:chgData name="Jacob Candelaria" userId="46de28813138a383" providerId="LiveId" clId="{266898C6-36F5-0F46-B550-5FC91F979D25}" dt="2024-02-13T12:05:10.066" v="2907" actId="1076"/>
          <ac:spMkLst>
            <pc:docMk/>
            <pc:sldMk cId="2727850971" sldId="270"/>
            <ac:spMk id="4" creationId="{D528596A-0847-664A-9D47-5096383E5E09}"/>
          </ac:spMkLst>
        </pc:spChg>
        <pc:spChg chg="del mod ord">
          <ac:chgData name="Jacob Candelaria" userId="46de28813138a383" providerId="LiveId" clId="{266898C6-36F5-0F46-B550-5FC91F979D25}" dt="2024-02-13T11:58:33.778" v="2801" actId="700"/>
          <ac:spMkLst>
            <pc:docMk/>
            <pc:sldMk cId="2727850971" sldId="270"/>
            <ac:spMk id="5" creationId="{1B07C49E-AFFC-EC46-8930-E4D428F5F943}"/>
          </ac:spMkLst>
        </pc:spChg>
        <pc:spChg chg="add del">
          <ac:chgData name="Jacob Candelaria" userId="46de28813138a383" providerId="LiveId" clId="{266898C6-36F5-0F46-B550-5FC91F979D25}" dt="2024-02-13T11:57:53.686" v="2798" actId="22"/>
          <ac:spMkLst>
            <pc:docMk/>
            <pc:sldMk cId="2727850971" sldId="270"/>
            <ac:spMk id="6" creationId="{D69B7842-0F75-BE2B-3DC0-69D26D7A0277}"/>
          </ac:spMkLst>
        </pc:spChg>
        <pc:spChg chg="add mod ord">
          <ac:chgData name="Jacob Candelaria" userId="46de28813138a383" providerId="LiveId" clId="{266898C6-36F5-0F46-B550-5FC91F979D25}" dt="2024-02-13T12:04:14.075" v="2899" actId="26606"/>
          <ac:spMkLst>
            <pc:docMk/>
            <pc:sldMk cId="2727850971" sldId="270"/>
            <ac:spMk id="7" creationId="{C0E5A4A1-5A4C-2E73-4E91-E303B8BE6A1D}"/>
          </ac:spMkLst>
        </pc:spChg>
        <pc:spChg chg="add del mod ord">
          <ac:chgData name="Jacob Candelaria" userId="46de28813138a383" providerId="LiveId" clId="{266898C6-36F5-0F46-B550-5FC91F979D25}" dt="2024-02-13T12:04:14.075" v="2899" actId="26606"/>
          <ac:spMkLst>
            <pc:docMk/>
            <pc:sldMk cId="2727850971" sldId="270"/>
            <ac:spMk id="8" creationId="{333E5DC4-0609-D7ED-98E6-32AE2A7F292F}"/>
          </ac:spMkLst>
        </pc:spChg>
        <pc:spChg chg="add mod ord">
          <ac:chgData name="Jacob Candelaria" userId="46de28813138a383" providerId="LiveId" clId="{266898C6-36F5-0F46-B550-5FC91F979D25}" dt="2024-02-13T12:04:52.731" v="2905" actId="1076"/>
          <ac:spMkLst>
            <pc:docMk/>
            <pc:sldMk cId="2727850971" sldId="270"/>
            <ac:spMk id="9" creationId="{35CBC603-4639-8F30-895F-5CB01D72EBE1}"/>
          </ac:spMkLst>
        </pc:spChg>
        <pc:spChg chg="add del">
          <ac:chgData name="Jacob Candelaria" userId="46de28813138a383" providerId="LiveId" clId="{266898C6-36F5-0F46-B550-5FC91F979D25}" dt="2024-02-13T12:04:08.905" v="2896" actId="26606"/>
          <ac:spMkLst>
            <pc:docMk/>
            <pc:sldMk cId="2727850971" sldId="270"/>
            <ac:spMk id="20" creationId="{333E5DC4-0609-D7ED-98E6-32AE2A7F292F}"/>
          </ac:spMkLst>
        </pc:spChg>
        <pc:spChg chg="add del">
          <ac:chgData name="Jacob Candelaria" userId="46de28813138a383" providerId="LiveId" clId="{266898C6-36F5-0F46-B550-5FC91F979D25}" dt="2024-02-13T12:04:14.071" v="2898" actId="26606"/>
          <ac:spMkLst>
            <pc:docMk/>
            <pc:sldMk cId="2727850971" sldId="270"/>
            <ac:spMk id="22" creationId="{063BBA22-50EA-4C4D-BE05-F1CE4E63AA56}"/>
          </ac:spMkLst>
        </pc:spChg>
        <pc:spChg chg="add del">
          <ac:chgData name="Jacob Candelaria" userId="46de28813138a383" providerId="LiveId" clId="{266898C6-36F5-0F46-B550-5FC91F979D25}" dt="2024-02-13T12:04:14.071" v="2898" actId="26606"/>
          <ac:spMkLst>
            <pc:docMk/>
            <pc:sldMk cId="2727850971" sldId="270"/>
            <ac:spMk id="23" creationId="{BACC6370-2D7E-4714-9D71-7542949D7D5D}"/>
          </ac:spMkLst>
        </pc:spChg>
        <pc:spChg chg="add del">
          <ac:chgData name="Jacob Candelaria" userId="46de28813138a383" providerId="LiveId" clId="{266898C6-36F5-0F46-B550-5FC91F979D25}" dt="2024-02-13T12:04:14.071" v="2898" actId="26606"/>
          <ac:spMkLst>
            <pc:docMk/>
            <pc:sldMk cId="2727850971" sldId="270"/>
            <ac:spMk id="24" creationId="{F68B3F68-107C-434F-AA38-110D5EA91B85}"/>
          </ac:spMkLst>
        </pc:spChg>
        <pc:spChg chg="add del">
          <ac:chgData name="Jacob Candelaria" userId="46de28813138a383" providerId="LiveId" clId="{266898C6-36F5-0F46-B550-5FC91F979D25}" dt="2024-02-13T12:04:14.071" v="2898" actId="26606"/>
          <ac:spMkLst>
            <pc:docMk/>
            <pc:sldMk cId="2727850971" sldId="270"/>
            <ac:spMk id="25" creationId="{AAD0DBB9-1A4B-4391-81D4-CB19F9AB918A}"/>
          </ac:spMkLst>
        </pc:spChg>
        <pc:spChg chg="add del">
          <ac:chgData name="Jacob Candelaria" userId="46de28813138a383" providerId="LiveId" clId="{266898C6-36F5-0F46-B550-5FC91F979D25}" dt="2024-02-13T12:04:14.071" v="2898" actId="26606"/>
          <ac:spMkLst>
            <pc:docMk/>
            <pc:sldMk cId="2727850971" sldId="270"/>
            <ac:spMk id="26" creationId="{333E5DC4-0609-D7ED-98E6-32AE2A7F292F}"/>
          </ac:spMkLst>
        </pc:spChg>
        <pc:spChg chg="add">
          <ac:chgData name="Jacob Candelaria" userId="46de28813138a383" providerId="LiveId" clId="{266898C6-36F5-0F46-B550-5FC91F979D25}" dt="2024-02-13T12:04:14.075" v="2899" actId="26606"/>
          <ac:spMkLst>
            <pc:docMk/>
            <pc:sldMk cId="2727850971" sldId="270"/>
            <ac:spMk id="29" creationId="{333E5DC4-0609-D7ED-98E6-32AE2A7F292F}"/>
          </ac:spMkLst>
        </pc:spChg>
        <pc:grpChg chg="add del">
          <ac:chgData name="Jacob Candelaria" userId="46de28813138a383" providerId="LiveId" clId="{266898C6-36F5-0F46-B550-5FC91F979D25}" dt="2024-02-13T12:04:08.905" v="2896" actId="26606"/>
          <ac:grpSpMkLst>
            <pc:docMk/>
            <pc:sldMk cId="2727850971" sldId="270"/>
            <ac:grpSpMk id="16" creationId="{1E5539EC-8CB8-002F-68C6-678840282659}"/>
          </ac:grpSpMkLst>
        </pc:grpChg>
        <pc:grpChg chg="add">
          <ac:chgData name="Jacob Candelaria" userId="46de28813138a383" providerId="LiveId" clId="{266898C6-36F5-0F46-B550-5FC91F979D25}" dt="2024-02-13T12:04:14.075" v="2899" actId="26606"/>
          <ac:grpSpMkLst>
            <pc:docMk/>
            <pc:sldMk cId="2727850971" sldId="270"/>
            <ac:grpSpMk id="28" creationId="{1E5539EC-8CB8-002F-68C6-678840282659}"/>
          </ac:grpSpMkLst>
        </pc:grpChg>
        <pc:graphicFrameChg chg="add del mod modGraphic">
          <ac:chgData name="Jacob Candelaria" userId="46de28813138a383" providerId="LiveId" clId="{266898C6-36F5-0F46-B550-5FC91F979D25}" dt="2024-02-13T12:02:26.824" v="2885" actId="478"/>
          <ac:graphicFrameMkLst>
            <pc:docMk/>
            <pc:sldMk cId="2727850971" sldId="270"/>
            <ac:graphicFrameMk id="10" creationId="{265FFC38-1B4F-AAD2-4C00-265F02C96CCC}"/>
          </ac:graphicFrameMkLst>
        </pc:graphicFrameChg>
        <pc:graphicFrameChg chg="add mod modGraphic">
          <ac:chgData name="Jacob Candelaria" userId="46de28813138a383" providerId="LiveId" clId="{266898C6-36F5-0F46-B550-5FC91F979D25}" dt="2024-02-13T12:05:03.753" v="2906" actId="1076"/>
          <ac:graphicFrameMkLst>
            <pc:docMk/>
            <pc:sldMk cId="2727850971" sldId="270"/>
            <ac:graphicFrameMk id="11" creationId="{19EA08F2-1686-B798-43BE-586F7579BDD4}"/>
          </ac:graphicFrameMkLst>
        </pc:graphicFrameChg>
        <pc:graphicFrameChg chg="add del">
          <ac:chgData name="Jacob Candelaria" userId="46de28813138a383" providerId="LiveId" clId="{266898C6-36F5-0F46-B550-5FC91F979D25}" dt="2024-02-13T12:03:53.019" v="2892" actId="26606"/>
          <ac:graphicFrameMkLst>
            <pc:docMk/>
            <pc:sldMk cId="2727850971" sldId="270"/>
            <ac:graphicFrameMk id="13" creationId="{0B202201-DD4B-D8A2-9F0D-9E30453B70B0}"/>
          </ac:graphicFrameMkLst>
        </pc:graphicFrameChg>
        <pc:graphicFrameChg chg="add del">
          <ac:chgData name="Jacob Candelaria" userId="46de28813138a383" providerId="LiveId" clId="{266898C6-36F5-0F46-B550-5FC91F979D25}" dt="2024-02-13T12:03:57.798" v="2894" actId="26606"/>
          <ac:graphicFrameMkLst>
            <pc:docMk/>
            <pc:sldMk cId="2727850971" sldId="270"/>
            <ac:graphicFrameMk id="15" creationId="{36018695-4B69-9F50-CA3F-B0524A53A964}"/>
          </ac:graphicFrameMkLst>
        </pc:graphicFrameChg>
      </pc:sldChg>
      <pc:sldChg chg="addSp modSp mod modTransition setBg">
        <pc:chgData name="Jacob Candelaria" userId="46de28813138a383" providerId="LiveId" clId="{266898C6-36F5-0F46-B550-5FC91F979D25}" dt="2024-02-13T15:36:46.475" v="3597"/>
        <pc:sldMkLst>
          <pc:docMk/>
          <pc:sldMk cId="1630123617" sldId="274"/>
        </pc:sldMkLst>
        <pc:spChg chg="mod ord">
          <ac:chgData name="Jacob Candelaria" userId="46de28813138a383" providerId="LiveId" clId="{266898C6-36F5-0F46-B550-5FC91F979D25}" dt="2024-02-13T15:14:46.002" v="3525" actId="26606"/>
          <ac:spMkLst>
            <pc:docMk/>
            <pc:sldMk cId="1630123617" sldId="274"/>
            <ac:spMk id="4" creationId="{8DA56319-AADE-D741-AA33-1311B7CA8C0C}"/>
          </ac:spMkLst>
        </pc:spChg>
        <pc:spChg chg="mod ord">
          <ac:chgData name="Jacob Candelaria" userId="46de28813138a383" providerId="LiveId" clId="{266898C6-36F5-0F46-B550-5FC91F979D25}" dt="2024-02-13T15:15:26.117" v="3537" actId="27636"/>
          <ac:spMkLst>
            <pc:docMk/>
            <pc:sldMk cId="1630123617" sldId="274"/>
            <ac:spMk id="5" creationId="{28684E62-A9F8-4E7A-AB01-78893062A1B4}"/>
          </ac:spMkLst>
        </pc:spChg>
        <pc:spChg chg="mod">
          <ac:chgData name="Jacob Candelaria" userId="46de28813138a383" providerId="LiveId" clId="{266898C6-36F5-0F46-B550-5FC91F979D25}" dt="2024-02-13T15:15:34.374" v="3538" actId="122"/>
          <ac:spMkLst>
            <pc:docMk/>
            <pc:sldMk cId="1630123617" sldId="274"/>
            <ac:spMk id="9" creationId="{FB98079A-48C6-4E10-8AB1-B940BD1E42DF}"/>
          </ac:spMkLst>
        </pc:spChg>
        <pc:grpChg chg="add">
          <ac:chgData name="Jacob Candelaria" userId="46de28813138a383" providerId="LiveId" clId="{266898C6-36F5-0F46-B550-5FC91F979D25}" dt="2024-02-13T15:14:46.002" v="3525" actId="26606"/>
          <ac:grpSpMkLst>
            <pc:docMk/>
            <pc:sldMk cId="1630123617" sldId="274"/>
            <ac:grpSpMk id="16" creationId="{114ED94A-C85D-4CD3-4205-438D21CE6B38}"/>
          </ac:grpSpMkLst>
        </pc:grpChg>
        <pc:picChg chg="add">
          <ac:chgData name="Jacob Candelaria" userId="46de28813138a383" providerId="LiveId" clId="{266898C6-36F5-0F46-B550-5FC91F979D25}" dt="2024-02-13T15:14:46.002" v="3525" actId="26606"/>
          <ac:picMkLst>
            <pc:docMk/>
            <pc:sldMk cId="1630123617" sldId="274"/>
            <ac:picMk id="13" creationId="{C03CAE66-64E9-6320-EB17-699EA14EE85A}"/>
          </ac:picMkLst>
        </pc:picChg>
      </pc:sldChg>
      <pc:sldChg chg="addSp delSp modSp mod modTransition setBg">
        <pc:chgData name="Jacob Candelaria" userId="46de28813138a383" providerId="LiveId" clId="{266898C6-36F5-0F46-B550-5FC91F979D25}" dt="2024-02-13T15:36:46.475" v="3597"/>
        <pc:sldMkLst>
          <pc:docMk/>
          <pc:sldMk cId="3410008520" sldId="275"/>
        </pc:sldMkLst>
        <pc:spChg chg="del mod">
          <ac:chgData name="Jacob Candelaria" userId="46de28813138a383" providerId="LiveId" clId="{266898C6-36F5-0F46-B550-5FC91F979D25}" dt="2024-02-13T15:16:43.305" v="3540"/>
          <ac:spMkLst>
            <pc:docMk/>
            <pc:sldMk cId="3410008520" sldId="275"/>
            <ac:spMk id="5" creationId="{28684E62-A9F8-4E7A-AB01-78893062A1B4}"/>
          </ac:spMkLst>
        </pc:spChg>
        <pc:spChg chg="mod ord">
          <ac:chgData name="Jacob Candelaria" userId="46de28813138a383" providerId="LiveId" clId="{266898C6-36F5-0F46-B550-5FC91F979D25}" dt="2024-02-13T15:18:47.750" v="3584" actId="1076"/>
          <ac:spMkLst>
            <pc:docMk/>
            <pc:sldMk cId="3410008520" sldId="275"/>
            <ac:spMk id="6" creationId="{E7525D5A-386D-C541-9D42-BBDEA82289E4}"/>
          </ac:spMkLst>
        </pc:spChg>
        <pc:spChg chg="mod">
          <ac:chgData name="Jacob Candelaria" userId="46de28813138a383" providerId="LiveId" clId="{266898C6-36F5-0F46-B550-5FC91F979D25}" dt="2024-02-13T15:18:33.075" v="3581" actId="26606"/>
          <ac:spMkLst>
            <pc:docMk/>
            <pc:sldMk cId="3410008520" sldId="275"/>
            <ac:spMk id="11" creationId="{60F8A56C-5EE1-4DBF-842D-C2A130AA680E}"/>
          </ac:spMkLst>
        </pc:spChg>
        <pc:spChg chg="add del">
          <ac:chgData name="Jacob Candelaria" userId="46de28813138a383" providerId="LiveId" clId="{266898C6-36F5-0F46-B550-5FC91F979D25}" dt="2024-02-13T15:17:48.067" v="3557" actId="26606"/>
          <ac:spMkLst>
            <pc:docMk/>
            <pc:sldMk cId="3410008520" sldId="275"/>
            <ac:spMk id="18" creationId="{D4974D33-8DC5-464E-8C6D-BE58F0669C17}"/>
          </ac:spMkLst>
        </pc:spChg>
        <pc:spChg chg="add del">
          <ac:chgData name="Jacob Candelaria" userId="46de28813138a383" providerId="LiveId" clId="{266898C6-36F5-0F46-B550-5FC91F979D25}" dt="2024-02-13T15:17:19.565" v="3547" actId="26606"/>
          <ac:spMkLst>
            <pc:docMk/>
            <pc:sldMk cId="3410008520" sldId="275"/>
            <ac:spMk id="20" creationId="{665DBBEF-238B-476B-96AB-8AAC3224ECEA}"/>
          </ac:spMkLst>
        </pc:spChg>
        <pc:spChg chg="add del">
          <ac:chgData name="Jacob Candelaria" userId="46de28813138a383" providerId="LiveId" clId="{266898C6-36F5-0F46-B550-5FC91F979D25}" dt="2024-02-13T15:17:19.565" v="3547" actId="26606"/>
          <ac:spMkLst>
            <pc:docMk/>
            <pc:sldMk cId="3410008520" sldId="275"/>
            <ac:spMk id="21" creationId="{3FCFB1DE-0B7E-48CC-BA90-B2AB0889F9D6}"/>
          </ac:spMkLst>
        </pc:spChg>
        <pc:spChg chg="add del">
          <ac:chgData name="Jacob Candelaria" userId="46de28813138a383" providerId="LiveId" clId="{266898C6-36F5-0F46-B550-5FC91F979D25}" dt="2024-02-13T15:17:45.904" v="3555" actId="26606"/>
          <ac:spMkLst>
            <pc:docMk/>
            <pc:sldMk cId="3410008520" sldId="275"/>
            <ac:spMk id="31" creationId="{C6FC42E6-6C25-4922-95D2-B97B1E123559}"/>
          </ac:spMkLst>
        </pc:spChg>
        <pc:spChg chg="add del">
          <ac:chgData name="Jacob Candelaria" userId="46de28813138a383" providerId="LiveId" clId="{266898C6-36F5-0F46-B550-5FC91F979D25}" dt="2024-02-13T15:17:45.904" v="3555" actId="26606"/>
          <ac:spMkLst>
            <pc:docMk/>
            <pc:sldMk cId="3410008520" sldId="275"/>
            <ac:spMk id="32" creationId="{0295F874-A8A5-4A14-8CFC-828968DE64C4}"/>
          </ac:spMkLst>
        </pc:spChg>
        <pc:spChg chg="add del">
          <ac:chgData name="Jacob Candelaria" userId="46de28813138a383" providerId="LiveId" clId="{266898C6-36F5-0F46-B550-5FC91F979D25}" dt="2024-02-13T15:17:48.067" v="3557" actId="26606"/>
          <ac:spMkLst>
            <pc:docMk/>
            <pc:sldMk cId="3410008520" sldId="275"/>
            <ac:spMk id="34" creationId="{F13C74B1-5B17-4795-BED0-7140497B445A}"/>
          </ac:spMkLst>
        </pc:spChg>
        <pc:spChg chg="add del">
          <ac:chgData name="Jacob Candelaria" userId="46de28813138a383" providerId="LiveId" clId="{266898C6-36F5-0F46-B550-5FC91F979D25}" dt="2024-02-13T15:17:58.270" v="3563" actId="26606"/>
          <ac:spMkLst>
            <pc:docMk/>
            <pc:sldMk cId="3410008520" sldId="275"/>
            <ac:spMk id="44" creationId="{7ED7575E-88D2-B771-681D-46A7E55415DD}"/>
          </ac:spMkLst>
        </pc:spChg>
        <pc:spChg chg="add del">
          <ac:chgData name="Jacob Candelaria" userId="46de28813138a383" providerId="LiveId" clId="{266898C6-36F5-0F46-B550-5FC91F979D25}" dt="2024-02-13T15:18:03.657" v="3569" actId="26606"/>
          <ac:spMkLst>
            <pc:docMk/>
            <pc:sldMk cId="3410008520" sldId="275"/>
            <ac:spMk id="52" creationId="{7ED7575E-88D2-B771-681D-46A7E55415DD}"/>
          </ac:spMkLst>
        </pc:spChg>
        <pc:spChg chg="add del">
          <ac:chgData name="Jacob Candelaria" userId="46de28813138a383" providerId="LiveId" clId="{266898C6-36F5-0F46-B550-5FC91F979D25}" dt="2024-02-13T15:18:08.326" v="3571" actId="26606"/>
          <ac:spMkLst>
            <pc:docMk/>
            <pc:sldMk cId="3410008520" sldId="275"/>
            <ac:spMk id="55" creationId="{C6FC42E6-6C25-4922-95D2-B97B1E123559}"/>
          </ac:spMkLst>
        </pc:spChg>
        <pc:spChg chg="add del">
          <ac:chgData name="Jacob Candelaria" userId="46de28813138a383" providerId="LiveId" clId="{266898C6-36F5-0F46-B550-5FC91F979D25}" dt="2024-02-13T15:18:08.326" v="3571" actId="26606"/>
          <ac:spMkLst>
            <pc:docMk/>
            <pc:sldMk cId="3410008520" sldId="275"/>
            <ac:spMk id="56" creationId="{0295F874-A8A5-4A14-8CFC-828968DE64C4}"/>
          </ac:spMkLst>
        </pc:spChg>
        <pc:spChg chg="add del">
          <ac:chgData name="Jacob Candelaria" userId="46de28813138a383" providerId="LiveId" clId="{266898C6-36F5-0F46-B550-5FC91F979D25}" dt="2024-02-13T15:18:33.075" v="3581" actId="26606"/>
          <ac:spMkLst>
            <pc:docMk/>
            <pc:sldMk cId="3410008520" sldId="275"/>
            <ac:spMk id="62" creationId="{C6FC42E6-6C25-4922-95D2-B97B1E123559}"/>
          </ac:spMkLst>
        </pc:spChg>
        <pc:spChg chg="add del">
          <ac:chgData name="Jacob Candelaria" userId="46de28813138a383" providerId="LiveId" clId="{266898C6-36F5-0F46-B550-5FC91F979D25}" dt="2024-02-13T15:18:33.075" v="3581" actId="26606"/>
          <ac:spMkLst>
            <pc:docMk/>
            <pc:sldMk cId="3410008520" sldId="275"/>
            <ac:spMk id="63" creationId="{0295F874-A8A5-4A14-8CFC-828968DE64C4}"/>
          </ac:spMkLst>
        </pc:spChg>
        <pc:spChg chg="add del">
          <ac:chgData name="Jacob Candelaria" userId="46de28813138a383" providerId="LiveId" clId="{266898C6-36F5-0F46-B550-5FC91F979D25}" dt="2024-02-13T15:18:27.120" v="3578" actId="26606"/>
          <ac:spMkLst>
            <pc:docMk/>
            <pc:sldMk cId="3410008520" sldId="275"/>
            <ac:spMk id="68" creationId="{D4771268-CB57-404A-9271-370EB28F6090}"/>
          </ac:spMkLst>
        </pc:spChg>
        <pc:spChg chg="add del">
          <ac:chgData name="Jacob Candelaria" userId="46de28813138a383" providerId="LiveId" clId="{266898C6-36F5-0F46-B550-5FC91F979D25}" dt="2024-02-13T15:18:33.072" v="3580" actId="26606"/>
          <ac:spMkLst>
            <pc:docMk/>
            <pc:sldMk cId="3410008520" sldId="275"/>
            <ac:spMk id="70" creationId="{DC39DE25-0E4E-0AA7-0932-1D78C2372786}"/>
          </ac:spMkLst>
        </pc:spChg>
        <pc:spChg chg="add del">
          <ac:chgData name="Jacob Candelaria" userId="46de28813138a383" providerId="LiveId" clId="{266898C6-36F5-0F46-B550-5FC91F979D25}" dt="2024-02-13T15:18:33.072" v="3580" actId="26606"/>
          <ac:spMkLst>
            <pc:docMk/>
            <pc:sldMk cId="3410008520" sldId="275"/>
            <ac:spMk id="71" creationId="{AE3A741D-C19B-960A-5803-1C5887147820}"/>
          </ac:spMkLst>
        </pc:spChg>
        <pc:spChg chg="add del">
          <ac:chgData name="Jacob Candelaria" userId="46de28813138a383" providerId="LiveId" clId="{266898C6-36F5-0F46-B550-5FC91F979D25}" dt="2024-02-13T15:18:33.072" v="3580" actId="26606"/>
          <ac:spMkLst>
            <pc:docMk/>
            <pc:sldMk cId="3410008520" sldId="275"/>
            <ac:spMk id="72" creationId="{8D6EA299-0840-6DEA-E670-C49AEBC87E89}"/>
          </ac:spMkLst>
        </pc:spChg>
        <pc:spChg chg="add">
          <ac:chgData name="Jacob Candelaria" userId="46de28813138a383" providerId="LiveId" clId="{266898C6-36F5-0F46-B550-5FC91F979D25}" dt="2024-02-13T15:18:33.075" v="3581" actId="26606"/>
          <ac:spMkLst>
            <pc:docMk/>
            <pc:sldMk cId="3410008520" sldId="275"/>
            <ac:spMk id="74" creationId="{D4771268-CB57-404A-9271-370EB28F6090}"/>
          </ac:spMkLst>
        </pc:spChg>
        <pc:grpChg chg="add del">
          <ac:chgData name="Jacob Candelaria" userId="46de28813138a383" providerId="LiveId" clId="{266898C6-36F5-0F46-B550-5FC91F979D25}" dt="2024-02-13T15:17:15.280" v="3545" actId="26606"/>
          <ac:grpSpMkLst>
            <pc:docMk/>
            <pc:sldMk cId="3410008520" sldId="275"/>
            <ac:grpSpMk id="16" creationId="{6258F736-B256-8039-9DC6-F4E49A5C5AD5}"/>
          </ac:grpSpMkLst>
        </pc:grpChg>
        <pc:grpChg chg="add del">
          <ac:chgData name="Jacob Candelaria" userId="46de28813138a383" providerId="LiveId" clId="{266898C6-36F5-0F46-B550-5FC91F979D25}" dt="2024-02-13T15:17:29.499" v="3549" actId="26606"/>
          <ac:grpSpMkLst>
            <pc:docMk/>
            <pc:sldMk cId="3410008520" sldId="275"/>
            <ac:grpSpMk id="23" creationId="{CA16F22E-4716-CA29-1F53-4AAD52955EF1}"/>
          </ac:grpSpMkLst>
        </pc:grpChg>
        <pc:grpChg chg="add del">
          <ac:chgData name="Jacob Candelaria" userId="46de28813138a383" providerId="LiveId" clId="{266898C6-36F5-0F46-B550-5FC91F979D25}" dt="2024-02-13T15:17:34.233" v="3553" actId="26606"/>
          <ac:grpSpMkLst>
            <pc:docMk/>
            <pc:sldMk cId="3410008520" sldId="275"/>
            <ac:grpSpMk id="28" creationId="{CA16F22E-4716-CA29-1F53-4AAD52955EF1}"/>
          </ac:grpSpMkLst>
        </pc:grpChg>
        <pc:grpChg chg="add del">
          <ac:chgData name="Jacob Candelaria" userId="46de28813138a383" providerId="LiveId" clId="{266898C6-36F5-0F46-B550-5FC91F979D25}" dt="2024-02-13T15:17:54.419" v="3559" actId="26606"/>
          <ac:grpSpMkLst>
            <pc:docMk/>
            <pc:sldMk cId="3410008520" sldId="275"/>
            <ac:grpSpMk id="36" creationId="{780C4553-5AA5-ABAD-A86E-A9DB53A55466}"/>
          </ac:grpSpMkLst>
        </pc:grpChg>
        <pc:grpChg chg="add del">
          <ac:chgData name="Jacob Candelaria" userId="46de28813138a383" providerId="LiveId" clId="{266898C6-36F5-0F46-B550-5FC91F979D25}" dt="2024-02-13T15:17:56.552" v="3561" actId="26606"/>
          <ac:grpSpMkLst>
            <pc:docMk/>
            <pc:sldMk cId="3410008520" sldId="275"/>
            <ac:grpSpMk id="39" creationId="{CA16F22E-4716-CA29-1F53-4AAD52955EF1}"/>
          </ac:grpSpMkLst>
        </pc:grpChg>
        <pc:grpChg chg="add del">
          <ac:chgData name="Jacob Candelaria" userId="46de28813138a383" providerId="LiveId" clId="{266898C6-36F5-0F46-B550-5FC91F979D25}" dt="2024-02-13T15:18:01.794" v="3567" actId="26606"/>
          <ac:grpSpMkLst>
            <pc:docMk/>
            <pc:sldMk cId="3410008520" sldId="275"/>
            <ac:grpSpMk id="49" creationId="{434FA563-76F6-CDCF-AEA0-A7B78E44647B}"/>
          </ac:grpSpMkLst>
        </pc:grpChg>
        <pc:grpChg chg="add del">
          <ac:chgData name="Jacob Candelaria" userId="46de28813138a383" providerId="LiveId" clId="{266898C6-36F5-0F46-B550-5FC91F979D25}" dt="2024-02-13T15:18:09.487" v="3573" actId="26606"/>
          <ac:grpSpMkLst>
            <pc:docMk/>
            <pc:sldMk cId="3410008520" sldId="275"/>
            <ac:grpSpMk id="58" creationId="{CA16F22E-4716-CA29-1F53-4AAD52955EF1}"/>
          </ac:grpSpMkLst>
        </pc:grpChg>
        <pc:picChg chg="add mod ord">
          <ac:chgData name="Jacob Candelaria" userId="46de28813138a383" providerId="LiveId" clId="{266898C6-36F5-0F46-B550-5FC91F979D25}" dt="2024-02-13T15:18:42.997" v="3583" actId="14100"/>
          <ac:picMkLst>
            <pc:docMk/>
            <pc:sldMk cId="3410008520" sldId="275"/>
            <ac:picMk id="2" creationId="{1C9EAF90-1E90-BAEC-0C4B-CD44672065BE}"/>
          </ac:picMkLst>
        </pc:picChg>
        <pc:cxnChg chg="add del">
          <ac:chgData name="Jacob Candelaria" userId="46de28813138a383" providerId="LiveId" clId="{266898C6-36F5-0F46-B550-5FC91F979D25}" dt="2024-02-13T15:17:31.205" v="3551" actId="26606"/>
          <ac:cxnSpMkLst>
            <pc:docMk/>
            <pc:sldMk cId="3410008520" sldId="275"/>
            <ac:cxnSpMk id="26" creationId="{249EDD1B-F94D-B4E6-ACAA-566B9A26FDE3}"/>
          </ac:cxnSpMkLst>
        </pc:cxnChg>
        <pc:cxnChg chg="add del">
          <ac:chgData name="Jacob Candelaria" userId="46de28813138a383" providerId="LiveId" clId="{266898C6-36F5-0F46-B550-5FC91F979D25}" dt="2024-02-13T15:17:58.270" v="3563" actId="26606"/>
          <ac:cxnSpMkLst>
            <pc:docMk/>
            <pc:sldMk cId="3410008520" sldId="275"/>
            <ac:cxnSpMk id="45" creationId="{249EDD1B-F94D-B4E6-ACAA-566B9A26FDE3}"/>
          </ac:cxnSpMkLst>
        </pc:cxnChg>
        <pc:cxnChg chg="add del">
          <ac:chgData name="Jacob Candelaria" userId="46de28813138a383" providerId="LiveId" clId="{266898C6-36F5-0F46-B550-5FC91F979D25}" dt="2024-02-13T15:18:00.294" v="3565" actId="26606"/>
          <ac:cxnSpMkLst>
            <pc:docMk/>
            <pc:sldMk cId="3410008520" sldId="275"/>
            <ac:cxnSpMk id="47" creationId="{249EDD1B-F94D-B4E6-ACAA-566B9A26FDE3}"/>
          </ac:cxnSpMkLst>
        </pc:cxnChg>
        <pc:cxnChg chg="add del">
          <ac:chgData name="Jacob Candelaria" userId="46de28813138a383" providerId="LiveId" clId="{266898C6-36F5-0F46-B550-5FC91F979D25}" dt="2024-02-13T15:18:03.657" v="3569" actId="26606"/>
          <ac:cxnSpMkLst>
            <pc:docMk/>
            <pc:sldMk cId="3410008520" sldId="275"/>
            <ac:cxnSpMk id="53" creationId="{249EDD1B-F94D-B4E6-ACAA-566B9A26FDE3}"/>
          </ac:cxnSpMkLst>
        </pc:cxnChg>
      </pc:sldChg>
      <pc:sldChg chg="modSp mod modTransition">
        <pc:chgData name="Jacob Candelaria" userId="46de28813138a383" providerId="LiveId" clId="{266898C6-36F5-0F46-B550-5FC91F979D25}" dt="2024-02-13T15:54:55.204" v="3608" actId="20577"/>
        <pc:sldMkLst>
          <pc:docMk/>
          <pc:sldMk cId="148114319" sldId="276"/>
        </pc:sldMkLst>
        <pc:spChg chg="mod">
          <ac:chgData name="Jacob Candelaria" userId="46de28813138a383" providerId="LiveId" clId="{266898C6-36F5-0F46-B550-5FC91F979D25}" dt="2024-02-13T15:54:55.204" v="3608" actId="20577"/>
          <ac:spMkLst>
            <pc:docMk/>
            <pc:sldMk cId="148114319" sldId="276"/>
            <ac:spMk id="5" creationId="{1B07C49E-AFFC-EC46-8930-E4D428F5F943}"/>
          </ac:spMkLst>
        </pc:spChg>
      </pc:sldChg>
      <pc:sldChg chg="addSp delSp modSp mod modTransition setBg">
        <pc:chgData name="Jacob Candelaria" userId="46de28813138a383" providerId="LiveId" clId="{266898C6-36F5-0F46-B550-5FC91F979D25}" dt="2024-02-13T15:36:46.475" v="3597"/>
        <pc:sldMkLst>
          <pc:docMk/>
          <pc:sldMk cId="321008965" sldId="277"/>
        </pc:sldMkLst>
        <pc:spChg chg="add mod">
          <ac:chgData name="Jacob Candelaria" userId="46de28813138a383" providerId="LiveId" clId="{266898C6-36F5-0F46-B550-5FC91F979D25}" dt="2024-02-13T11:16:45.672" v="1635" actId="12"/>
          <ac:spMkLst>
            <pc:docMk/>
            <pc:sldMk cId="321008965" sldId="277"/>
            <ac:spMk id="3" creationId="{F551CCFC-10D8-21C2-8064-29EFBE08DDAD}"/>
          </ac:spMkLst>
        </pc:spChg>
        <pc:spChg chg="mod ord">
          <ac:chgData name="Jacob Candelaria" userId="46de28813138a383" providerId="LiveId" clId="{266898C6-36F5-0F46-B550-5FC91F979D25}" dt="2024-02-13T11:15:52.547" v="1623" actId="26606"/>
          <ac:spMkLst>
            <pc:docMk/>
            <pc:sldMk cId="321008965" sldId="277"/>
            <ac:spMk id="4" creationId="{3D45C363-925C-9E48-86B0-27D7D36E50D6}"/>
          </ac:spMkLst>
        </pc:spChg>
        <pc:spChg chg="mod">
          <ac:chgData name="Jacob Candelaria" userId="46de28813138a383" providerId="LiveId" clId="{266898C6-36F5-0F46-B550-5FC91F979D25}" dt="2024-02-13T11:46:55.815" v="2725" actId="1076"/>
          <ac:spMkLst>
            <pc:docMk/>
            <pc:sldMk cId="321008965" sldId="277"/>
            <ac:spMk id="7" creationId="{330F9542-6794-4F57-BB45-868D94AD06B0}"/>
          </ac:spMkLst>
        </pc:spChg>
        <pc:spChg chg="del mod">
          <ac:chgData name="Jacob Candelaria" userId="46de28813138a383" providerId="LiveId" clId="{266898C6-36F5-0F46-B550-5FC91F979D25}" dt="2024-02-13T11:00:59.763" v="737" actId="478"/>
          <ac:spMkLst>
            <pc:docMk/>
            <pc:sldMk cId="321008965" sldId="277"/>
            <ac:spMk id="8" creationId="{C7B9C153-C85C-3240-8E7E-523FBC004564}"/>
          </ac:spMkLst>
        </pc:spChg>
        <pc:grpChg chg="add">
          <ac:chgData name="Jacob Candelaria" userId="46de28813138a383" providerId="LiveId" clId="{266898C6-36F5-0F46-B550-5FC91F979D25}" dt="2024-02-13T11:15:52.547" v="1623" actId="26606"/>
          <ac:grpSpMkLst>
            <pc:docMk/>
            <pc:sldMk cId="321008965" sldId="277"/>
            <ac:grpSpMk id="12" creationId="{114ED94A-C85D-4CD3-4205-438D21CE6B38}"/>
          </ac:grpSpMkLst>
        </pc:grpChg>
        <pc:picChg chg="add mod ord">
          <ac:chgData name="Jacob Candelaria" userId="46de28813138a383" providerId="LiveId" clId="{266898C6-36F5-0F46-B550-5FC91F979D25}" dt="2024-02-13T11:15:52.547" v="1623" actId="26606"/>
          <ac:picMkLst>
            <pc:docMk/>
            <pc:sldMk cId="321008965" sldId="277"/>
            <ac:picMk id="2" creationId="{0C0A82D2-2C63-2292-C621-D7847F81916C}"/>
          </ac:picMkLst>
        </pc:picChg>
      </pc:sldChg>
      <pc:sldChg chg="ord modTransition">
        <pc:chgData name="Jacob Candelaria" userId="46de28813138a383" providerId="LiveId" clId="{266898C6-36F5-0F46-B550-5FC91F979D25}" dt="2024-02-13T15:36:46.475" v="3597"/>
        <pc:sldMkLst>
          <pc:docMk/>
          <pc:sldMk cId="178270660" sldId="284"/>
        </pc:sldMkLst>
      </pc:sldChg>
      <pc:sldChg chg="modTransition">
        <pc:chgData name="Jacob Candelaria" userId="46de28813138a383" providerId="LiveId" clId="{266898C6-36F5-0F46-B550-5FC91F979D25}" dt="2024-02-13T15:36:46.475" v="3597"/>
        <pc:sldMkLst>
          <pc:docMk/>
          <pc:sldMk cId="1290394134" sldId="288"/>
        </pc:sldMkLst>
      </pc:sldChg>
      <pc:sldChg chg="addSp modSp mod modTransition setBg">
        <pc:chgData name="Jacob Candelaria" userId="46de28813138a383" providerId="LiveId" clId="{266898C6-36F5-0F46-B550-5FC91F979D25}" dt="2024-02-13T15:36:46.475" v="3597"/>
        <pc:sldMkLst>
          <pc:docMk/>
          <pc:sldMk cId="2459446073" sldId="289"/>
        </pc:sldMkLst>
        <pc:spChg chg="mod ord">
          <ac:chgData name="Jacob Candelaria" userId="46de28813138a383" providerId="LiveId" clId="{266898C6-36F5-0F46-B550-5FC91F979D25}" dt="2024-02-13T15:00:07.186" v="3463" actId="1076"/>
          <ac:spMkLst>
            <pc:docMk/>
            <pc:sldMk cId="2459446073" sldId="289"/>
            <ac:spMk id="4" creationId="{336C985E-BCEF-DD49-BB47-C4649A79F0D8}"/>
          </ac:spMkLst>
        </pc:spChg>
        <pc:spChg chg="mod ord">
          <ac:chgData name="Jacob Candelaria" userId="46de28813138a383" providerId="LiveId" clId="{266898C6-36F5-0F46-B550-5FC91F979D25}" dt="2024-02-13T15:02:21.460" v="3478" actId="12"/>
          <ac:spMkLst>
            <pc:docMk/>
            <pc:sldMk cId="2459446073" sldId="289"/>
            <ac:spMk id="5" creationId="{1B07C49E-AFFC-EC46-8930-E4D428F5F943}"/>
          </ac:spMkLst>
        </pc:spChg>
        <pc:spChg chg="mod">
          <ac:chgData name="Jacob Candelaria" userId="46de28813138a383" providerId="LiveId" clId="{266898C6-36F5-0F46-B550-5FC91F979D25}" dt="2024-02-13T15:01:24.672" v="3467" actId="1076"/>
          <ac:spMkLst>
            <pc:docMk/>
            <pc:sldMk cId="2459446073" sldId="289"/>
            <ac:spMk id="9" creationId="{B68D8986-45AC-4FB5-96E8-C45F9603EB5E}"/>
          </ac:spMkLst>
        </pc:spChg>
        <pc:grpChg chg="add">
          <ac:chgData name="Jacob Candelaria" userId="46de28813138a383" providerId="LiveId" clId="{266898C6-36F5-0F46-B550-5FC91F979D25}" dt="2024-02-13T14:58:43.963" v="3459" actId="26606"/>
          <ac:grpSpMkLst>
            <pc:docMk/>
            <pc:sldMk cId="2459446073" sldId="289"/>
            <ac:grpSpMk id="14" creationId="{114ED94A-C85D-4CD3-4205-438D21CE6B38}"/>
          </ac:grpSpMkLst>
        </pc:grpChg>
        <pc:picChg chg="add mod">
          <ac:chgData name="Jacob Candelaria" userId="46de28813138a383" providerId="LiveId" clId="{266898C6-36F5-0F46-B550-5FC91F979D25}" dt="2024-02-13T14:59:58.205" v="3462" actId="14100"/>
          <ac:picMkLst>
            <pc:docMk/>
            <pc:sldMk cId="2459446073" sldId="289"/>
            <ac:picMk id="2" creationId="{06C4A4E5-C9D5-2731-F9D0-F19349EB94BD}"/>
          </ac:picMkLst>
        </pc:picChg>
      </pc:sldChg>
      <pc:sldChg chg="modSp mod modTransition">
        <pc:chgData name="Jacob Candelaria" userId="46de28813138a383" providerId="LiveId" clId="{266898C6-36F5-0F46-B550-5FC91F979D25}" dt="2024-02-13T15:56:22.411" v="3618" actId="20577"/>
        <pc:sldMkLst>
          <pc:docMk/>
          <pc:sldMk cId="1813711241" sldId="293"/>
        </pc:sldMkLst>
        <pc:spChg chg="mod">
          <ac:chgData name="Jacob Candelaria" userId="46de28813138a383" providerId="LiveId" clId="{266898C6-36F5-0F46-B550-5FC91F979D25}" dt="2024-02-13T15:56:22.411" v="3618" actId="20577"/>
          <ac:spMkLst>
            <pc:docMk/>
            <pc:sldMk cId="1813711241" sldId="293"/>
            <ac:spMk id="5" creationId="{1B07C49E-AFFC-EC46-8930-E4D428F5F943}"/>
          </ac:spMkLst>
        </pc:spChg>
      </pc:sldChg>
      <pc:sldChg chg="modTransition">
        <pc:chgData name="Jacob Candelaria" userId="46de28813138a383" providerId="LiveId" clId="{266898C6-36F5-0F46-B550-5FC91F979D25}" dt="2024-02-13T15:36:46.475" v="3597"/>
        <pc:sldMkLst>
          <pc:docMk/>
          <pc:sldMk cId="1023352497" sldId="294"/>
        </pc:sldMkLst>
      </pc:sldChg>
      <pc:sldChg chg="addSp delSp modSp mod modTransition setBg">
        <pc:chgData name="Jacob Candelaria" userId="46de28813138a383" providerId="LiveId" clId="{266898C6-36F5-0F46-B550-5FC91F979D25}" dt="2024-02-13T15:36:46.475" v="3597"/>
        <pc:sldMkLst>
          <pc:docMk/>
          <pc:sldMk cId="981671777" sldId="296"/>
        </pc:sldMkLst>
        <pc:spChg chg="mod ord">
          <ac:chgData name="Jacob Candelaria" userId="46de28813138a383" providerId="LiveId" clId="{266898C6-36F5-0F46-B550-5FC91F979D25}" dt="2024-02-13T13:16:54.660" v="3191" actId="14100"/>
          <ac:spMkLst>
            <pc:docMk/>
            <pc:sldMk cId="981671777" sldId="296"/>
            <ac:spMk id="2" creationId="{54176327-8CC4-4356-8BBB-DC4965CE9857}"/>
          </ac:spMkLst>
        </pc:spChg>
        <pc:spChg chg="mod ord">
          <ac:chgData name="Jacob Candelaria" userId="46de28813138a383" providerId="LiveId" clId="{266898C6-36F5-0F46-B550-5FC91F979D25}" dt="2024-02-13T13:09:38.705" v="3170" actId="26606"/>
          <ac:spMkLst>
            <pc:docMk/>
            <pc:sldMk cId="981671777" sldId="296"/>
            <ac:spMk id="3" creationId="{8C82F32A-22A5-0046-9FAC-5295E4FA5A12}"/>
          </ac:spMkLst>
        </pc:spChg>
        <pc:spChg chg="add del mod ord">
          <ac:chgData name="Jacob Candelaria" userId="46de28813138a383" providerId="LiveId" clId="{266898C6-36F5-0F46-B550-5FC91F979D25}" dt="2024-02-13T13:13:18.458" v="3176" actId="403"/>
          <ac:spMkLst>
            <pc:docMk/>
            <pc:sldMk cId="981671777" sldId="296"/>
            <ac:spMk id="5" creationId="{85D9F803-CDBC-C74C-AF1B-2B5937D1C241}"/>
          </ac:spMkLst>
        </pc:spChg>
        <pc:spChg chg="add del">
          <ac:chgData name="Jacob Candelaria" userId="46de28813138a383" providerId="LiveId" clId="{266898C6-36F5-0F46-B550-5FC91F979D25}" dt="2024-02-13T13:08:26.488" v="3122" actId="26606"/>
          <ac:spMkLst>
            <pc:docMk/>
            <pc:sldMk cId="981671777" sldId="296"/>
            <ac:spMk id="7" creationId="{9FD23DD8-78B0-4981-924E-BF00CCAA3BD5}"/>
          </ac:spMkLst>
        </pc:spChg>
        <pc:spChg chg="add del">
          <ac:chgData name="Jacob Candelaria" userId="46de28813138a383" providerId="LiveId" clId="{266898C6-36F5-0F46-B550-5FC91F979D25}" dt="2024-02-13T13:08:26.488" v="3122" actId="26606"/>
          <ac:spMkLst>
            <pc:docMk/>
            <pc:sldMk cId="981671777" sldId="296"/>
            <ac:spMk id="8" creationId="{0FFE21DE-9F8D-4C6D-983A-68AFCC92945B}"/>
          </ac:spMkLst>
        </pc:spChg>
        <pc:spChg chg="add del">
          <ac:chgData name="Jacob Candelaria" userId="46de28813138a383" providerId="LiveId" clId="{266898C6-36F5-0F46-B550-5FC91F979D25}" dt="2024-02-13T13:07:46.880" v="3117" actId="26606"/>
          <ac:spMkLst>
            <pc:docMk/>
            <pc:sldMk cId="981671777" sldId="296"/>
            <ac:spMk id="10" creationId="{0E3596DD-156A-473E-9BB3-C6A29F7574E9}"/>
          </ac:spMkLst>
        </pc:spChg>
        <pc:spChg chg="add del">
          <ac:chgData name="Jacob Candelaria" userId="46de28813138a383" providerId="LiveId" clId="{266898C6-36F5-0F46-B550-5FC91F979D25}" dt="2024-02-13T13:07:46.880" v="3117" actId="26606"/>
          <ac:spMkLst>
            <pc:docMk/>
            <pc:sldMk cId="981671777" sldId="296"/>
            <ac:spMk id="12" creationId="{2C46C4D6-C474-4E92-B52E-944C1118F7B6}"/>
          </ac:spMkLst>
        </pc:spChg>
        <pc:spChg chg="add del">
          <ac:chgData name="Jacob Candelaria" userId="46de28813138a383" providerId="LiveId" clId="{266898C6-36F5-0F46-B550-5FC91F979D25}" dt="2024-02-13T13:08:26.488" v="3122" actId="26606"/>
          <ac:spMkLst>
            <pc:docMk/>
            <pc:sldMk cId="981671777" sldId="296"/>
            <ac:spMk id="14" creationId="{6CB927A4-E432-4310-9CD5-E89FF5063179}"/>
          </ac:spMkLst>
        </pc:spChg>
        <pc:spChg chg="add del">
          <ac:chgData name="Jacob Candelaria" userId="46de28813138a383" providerId="LiveId" clId="{266898C6-36F5-0F46-B550-5FC91F979D25}" dt="2024-02-13T13:08:26.488" v="3122" actId="26606"/>
          <ac:spMkLst>
            <pc:docMk/>
            <pc:sldMk cId="981671777" sldId="296"/>
            <ac:spMk id="16" creationId="{E3020543-B24B-4EC4-8FFC-8DD88EEA91A8}"/>
          </ac:spMkLst>
        </pc:spChg>
        <pc:spChg chg="add del">
          <ac:chgData name="Jacob Candelaria" userId="46de28813138a383" providerId="LiveId" clId="{266898C6-36F5-0F46-B550-5FC91F979D25}" dt="2024-02-13T13:08:46.862" v="3136" actId="26606"/>
          <ac:spMkLst>
            <pc:docMk/>
            <pc:sldMk cId="981671777" sldId="296"/>
            <ac:spMk id="17" creationId="{7DE220E6-BA55-4F04-B3C4-F4985F3E77AF}"/>
          </ac:spMkLst>
        </pc:spChg>
        <pc:spChg chg="add del">
          <ac:chgData name="Jacob Candelaria" userId="46de28813138a383" providerId="LiveId" clId="{266898C6-36F5-0F46-B550-5FC91F979D25}" dt="2024-02-13T13:08:26.488" v="3122" actId="26606"/>
          <ac:spMkLst>
            <pc:docMk/>
            <pc:sldMk cId="981671777" sldId="296"/>
            <ac:spMk id="18" creationId="{1453BF6C-B012-48B7-B4E8-6D7AC7C27D02}"/>
          </ac:spMkLst>
        </pc:spChg>
        <pc:spChg chg="add del">
          <ac:chgData name="Jacob Candelaria" userId="46de28813138a383" providerId="LiveId" clId="{266898C6-36F5-0F46-B550-5FC91F979D25}" dt="2024-02-13T13:08:46.862" v="3136" actId="26606"/>
          <ac:spMkLst>
            <pc:docMk/>
            <pc:sldMk cId="981671777" sldId="296"/>
            <ac:spMk id="19" creationId="{5AE190BC-D2FD-433E-AB89-0DF68EFD6D09}"/>
          </ac:spMkLst>
        </pc:spChg>
        <pc:spChg chg="add del">
          <ac:chgData name="Jacob Candelaria" userId="46de28813138a383" providerId="LiveId" clId="{266898C6-36F5-0F46-B550-5FC91F979D25}" dt="2024-02-13T13:08:46.862" v="3136" actId="26606"/>
          <ac:spMkLst>
            <pc:docMk/>
            <pc:sldMk cId="981671777" sldId="296"/>
            <ac:spMk id="21" creationId="{43E8FEA2-54EE-4F84-B5DB-A055A7D805EE}"/>
          </ac:spMkLst>
        </pc:spChg>
        <pc:spChg chg="add del">
          <ac:chgData name="Jacob Candelaria" userId="46de28813138a383" providerId="LiveId" clId="{266898C6-36F5-0F46-B550-5FC91F979D25}" dt="2024-02-13T13:08:29.910" v="3124" actId="26606"/>
          <ac:spMkLst>
            <pc:docMk/>
            <pc:sldMk cId="981671777" sldId="296"/>
            <ac:spMk id="22" creationId="{AE3A741D-C19B-960A-5803-1C5887147820}"/>
          </ac:spMkLst>
        </pc:spChg>
        <pc:spChg chg="add del">
          <ac:chgData name="Jacob Candelaria" userId="46de28813138a383" providerId="LiveId" clId="{266898C6-36F5-0F46-B550-5FC91F979D25}" dt="2024-02-13T13:08:29.910" v="3124" actId="26606"/>
          <ac:spMkLst>
            <pc:docMk/>
            <pc:sldMk cId="981671777" sldId="296"/>
            <ac:spMk id="23" creationId="{DC39DE25-0E4E-0AA7-0932-1D78C2372786}"/>
          </ac:spMkLst>
        </pc:spChg>
        <pc:spChg chg="add del">
          <ac:chgData name="Jacob Candelaria" userId="46de28813138a383" providerId="LiveId" clId="{266898C6-36F5-0F46-B550-5FC91F979D25}" dt="2024-02-13T13:08:29.910" v="3124" actId="26606"/>
          <ac:spMkLst>
            <pc:docMk/>
            <pc:sldMk cId="981671777" sldId="296"/>
            <ac:spMk id="24" creationId="{8D6EA299-0840-6DEA-E670-C49AEBC87E89}"/>
          </ac:spMkLst>
        </pc:spChg>
        <pc:spChg chg="add del">
          <ac:chgData name="Jacob Candelaria" userId="46de28813138a383" providerId="LiveId" clId="{266898C6-36F5-0F46-B550-5FC91F979D25}" dt="2024-02-13T13:08:46.862" v="3136" actId="26606"/>
          <ac:spMkLst>
            <pc:docMk/>
            <pc:sldMk cId="981671777" sldId="296"/>
            <ac:spMk id="25" creationId="{85D9F803-CDBC-C74C-AF1B-2B5937D1C241}"/>
          </ac:spMkLst>
        </pc:spChg>
        <pc:spChg chg="add del">
          <ac:chgData name="Jacob Candelaria" userId="46de28813138a383" providerId="LiveId" clId="{266898C6-36F5-0F46-B550-5FC91F979D25}" dt="2024-02-13T13:09:19.488" v="3165" actId="26606"/>
          <ac:spMkLst>
            <pc:docMk/>
            <pc:sldMk cId="981671777" sldId="296"/>
            <ac:spMk id="26" creationId="{F13C74B1-5B17-4795-BED0-7140497B445A}"/>
          </ac:spMkLst>
        </pc:spChg>
        <pc:spChg chg="add del">
          <ac:chgData name="Jacob Candelaria" userId="46de28813138a383" providerId="LiveId" clId="{266898C6-36F5-0F46-B550-5FC91F979D25}" dt="2024-02-13T13:08:47.524" v="3139" actId="26606"/>
          <ac:spMkLst>
            <pc:docMk/>
            <pc:sldMk cId="981671777" sldId="296"/>
            <ac:spMk id="28" creationId="{85D9F803-CDBC-C74C-AF1B-2B5937D1C241}"/>
          </ac:spMkLst>
        </pc:spChg>
        <pc:spChg chg="add del">
          <ac:chgData name="Jacob Candelaria" userId="46de28813138a383" providerId="LiveId" clId="{266898C6-36F5-0F46-B550-5FC91F979D25}" dt="2024-02-13T13:09:19.488" v="3165" actId="26606"/>
          <ac:spMkLst>
            <pc:docMk/>
            <pc:sldMk cId="981671777" sldId="296"/>
            <ac:spMk id="29" creationId="{D4974D33-8DC5-464E-8C6D-BE58F0669C17}"/>
          </ac:spMkLst>
        </pc:spChg>
        <pc:spChg chg="add del">
          <ac:chgData name="Jacob Candelaria" userId="46de28813138a383" providerId="LiveId" clId="{266898C6-36F5-0F46-B550-5FC91F979D25}" dt="2024-02-13T13:08:49.820" v="3142" actId="26606"/>
          <ac:spMkLst>
            <pc:docMk/>
            <pc:sldMk cId="981671777" sldId="296"/>
            <ac:spMk id="30" creationId="{C0763A76-9F1C-4FC5-82B7-DD475DA461B2}"/>
          </ac:spMkLst>
        </pc:spChg>
        <pc:spChg chg="add del">
          <ac:chgData name="Jacob Candelaria" userId="46de28813138a383" providerId="LiveId" clId="{266898C6-36F5-0F46-B550-5FC91F979D25}" dt="2024-02-13T13:08:49.820" v="3142" actId="26606"/>
          <ac:spMkLst>
            <pc:docMk/>
            <pc:sldMk cId="981671777" sldId="296"/>
            <ac:spMk id="31" creationId="{E81BF4F6-F2CF-4984-9D14-D6966D92F99F}"/>
          </ac:spMkLst>
        </pc:spChg>
        <pc:spChg chg="add del">
          <ac:chgData name="Jacob Candelaria" userId="46de28813138a383" providerId="LiveId" clId="{266898C6-36F5-0F46-B550-5FC91F979D25}" dt="2024-02-13T13:08:49.820" v="3142" actId="26606"/>
          <ac:spMkLst>
            <pc:docMk/>
            <pc:sldMk cId="981671777" sldId="296"/>
            <ac:spMk id="32" creationId="{85D9F803-CDBC-C74C-AF1B-2B5937D1C241}"/>
          </ac:spMkLst>
        </pc:spChg>
        <pc:spChg chg="add del">
          <ac:chgData name="Jacob Candelaria" userId="46de28813138a383" providerId="LiveId" clId="{266898C6-36F5-0F46-B550-5FC91F979D25}" dt="2024-02-13T13:09:38.701" v="3169" actId="26606"/>
          <ac:spMkLst>
            <pc:docMk/>
            <pc:sldMk cId="981671777" sldId="296"/>
            <ac:spMk id="33" creationId="{04812C46-200A-4DEB-A05E-3ED6C68C2387}"/>
          </ac:spMkLst>
        </pc:spChg>
        <pc:spChg chg="add del">
          <ac:chgData name="Jacob Candelaria" userId="46de28813138a383" providerId="LiveId" clId="{266898C6-36F5-0F46-B550-5FC91F979D25}" dt="2024-02-13T13:08:54.947" v="3145" actId="26606"/>
          <ac:spMkLst>
            <pc:docMk/>
            <pc:sldMk cId="981671777" sldId="296"/>
            <ac:spMk id="34" creationId="{AE3A741D-C19B-960A-5803-1C5887147820}"/>
          </ac:spMkLst>
        </pc:spChg>
        <pc:spChg chg="add del">
          <ac:chgData name="Jacob Candelaria" userId="46de28813138a383" providerId="LiveId" clId="{266898C6-36F5-0F46-B550-5FC91F979D25}" dt="2024-02-13T13:08:54.947" v="3145" actId="26606"/>
          <ac:spMkLst>
            <pc:docMk/>
            <pc:sldMk cId="981671777" sldId="296"/>
            <ac:spMk id="35" creationId="{DC39DE25-0E4E-0AA7-0932-1D78C2372786}"/>
          </ac:spMkLst>
        </pc:spChg>
        <pc:spChg chg="add del">
          <ac:chgData name="Jacob Candelaria" userId="46de28813138a383" providerId="LiveId" clId="{266898C6-36F5-0F46-B550-5FC91F979D25}" dt="2024-02-13T13:08:54.947" v="3145" actId="26606"/>
          <ac:spMkLst>
            <pc:docMk/>
            <pc:sldMk cId="981671777" sldId="296"/>
            <ac:spMk id="36" creationId="{8D6EA299-0840-6DEA-E670-C49AEBC87E89}"/>
          </ac:spMkLst>
        </pc:spChg>
        <pc:spChg chg="add del">
          <ac:chgData name="Jacob Candelaria" userId="46de28813138a383" providerId="LiveId" clId="{266898C6-36F5-0F46-B550-5FC91F979D25}" dt="2024-02-13T13:08:54.947" v="3145" actId="26606"/>
          <ac:spMkLst>
            <pc:docMk/>
            <pc:sldMk cId="981671777" sldId="296"/>
            <ac:spMk id="37" creationId="{85D9F803-CDBC-C74C-AF1B-2B5937D1C241}"/>
          </ac:spMkLst>
        </pc:spChg>
        <pc:spChg chg="add del">
          <ac:chgData name="Jacob Candelaria" userId="46de28813138a383" providerId="LiveId" clId="{266898C6-36F5-0F46-B550-5FC91F979D25}" dt="2024-02-13T13:09:38.701" v="3169" actId="26606"/>
          <ac:spMkLst>
            <pc:docMk/>
            <pc:sldMk cId="981671777" sldId="296"/>
            <ac:spMk id="38" creationId="{D1EA859B-E555-4109-94F3-6700E046E008}"/>
          </ac:spMkLst>
        </pc:spChg>
        <pc:spChg chg="add del">
          <ac:chgData name="Jacob Candelaria" userId="46de28813138a383" providerId="LiveId" clId="{266898C6-36F5-0F46-B550-5FC91F979D25}" dt="2024-02-13T13:09:00.856" v="3147" actId="26606"/>
          <ac:spMkLst>
            <pc:docMk/>
            <pc:sldMk cId="981671777" sldId="296"/>
            <ac:spMk id="39" creationId="{85D9F803-CDBC-C74C-AF1B-2B5937D1C241}"/>
          </ac:spMkLst>
        </pc:spChg>
        <pc:spChg chg="add del">
          <ac:chgData name="Jacob Candelaria" userId="46de28813138a383" providerId="LiveId" clId="{266898C6-36F5-0F46-B550-5FC91F979D25}" dt="2024-02-13T13:09:01.855" v="3150" actId="26606"/>
          <ac:spMkLst>
            <pc:docMk/>
            <pc:sldMk cId="981671777" sldId="296"/>
            <ac:spMk id="41" creationId="{F13C74B1-5B17-4795-BED0-7140497B445A}"/>
          </ac:spMkLst>
        </pc:spChg>
        <pc:spChg chg="add del">
          <ac:chgData name="Jacob Candelaria" userId="46de28813138a383" providerId="LiveId" clId="{266898C6-36F5-0F46-B550-5FC91F979D25}" dt="2024-02-13T13:09:01.855" v="3150" actId="26606"/>
          <ac:spMkLst>
            <pc:docMk/>
            <pc:sldMk cId="981671777" sldId="296"/>
            <ac:spMk id="42" creationId="{D4974D33-8DC5-464E-8C6D-BE58F0669C17}"/>
          </ac:spMkLst>
        </pc:spChg>
        <pc:spChg chg="add del">
          <ac:chgData name="Jacob Candelaria" userId="46de28813138a383" providerId="LiveId" clId="{266898C6-36F5-0F46-B550-5FC91F979D25}" dt="2024-02-13T13:09:01.855" v="3150" actId="26606"/>
          <ac:spMkLst>
            <pc:docMk/>
            <pc:sldMk cId="981671777" sldId="296"/>
            <ac:spMk id="43" creationId="{85D9F803-CDBC-C74C-AF1B-2B5937D1C241}"/>
          </ac:spMkLst>
        </pc:spChg>
        <pc:spChg chg="add del">
          <ac:chgData name="Jacob Candelaria" userId="46de28813138a383" providerId="LiveId" clId="{266898C6-36F5-0F46-B550-5FC91F979D25}" dt="2024-02-13T13:09:02.802" v="3152" actId="26606"/>
          <ac:spMkLst>
            <pc:docMk/>
            <pc:sldMk cId="981671777" sldId="296"/>
            <ac:spMk id="45" creationId="{85D9F803-CDBC-C74C-AF1B-2B5937D1C241}"/>
          </ac:spMkLst>
        </pc:spChg>
        <pc:spChg chg="add del">
          <ac:chgData name="Jacob Candelaria" userId="46de28813138a383" providerId="LiveId" clId="{266898C6-36F5-0F46-B550-5FC91F979D25}" dt="2024-02-13T13:09:04.824" v="3155" actId="26606"/>
          <ac:spMkLst>
            <pc:docMk/>
            <pc:sldMk cId="981671777" sldId="296"/>
            <ac:spMk id="47" creationId="{F13C74B1-5B17-4795-BED0-7140497B445A}"/>
          </ac:spMkLst>
        </pc:spChg>
        <pc:spChg chg="add del">
          <ac:chgData name="Jacob Candelaria" userId="46de28813138a383" providerId="LiveId" clId="{266898C6-36F5-0F46-B550-5FC91F979D25}" dt="2024-02-13T13:09:04.824" v="3155" actId="26606"/>
          <ac:spMkLst>
            <pc:docMk/>
            <pc:sldMk cId="981671777" sldId="296"/>
            <ac:spMk id="48" creationId="{D4974D33-8DC5-464E-8C6D-BE58F0669C17}"/>
          </ac:spMkLst>
        </pc:spChg>
        <pc:spChg chg="add del">
          <ac:chgData name="Jacob Candelaria" userId="46de28813138a383" providerId="LiveId" clId="{266898C6-36F5-0F46-B550-5FC91F979D25}" dt="2024-02-13T13:09:04.824" v="3155" actId="26606"/>
          <ac:spMkLst>
            <pc:docMk/>
            <pc:sldMk cId="981671777" sldId="296"/>
            <ac:spMk id="49" creationId="{85D9F803-CDBC-C74C-AF1B-2B5937D1C241}"/>
          </ac:spMkLst>
        </pc:spChg>
        <pc:graphicFrameChg chg="add del">
          <ac:chgData name="Jacob Candelaria" userId="46de28813138a383" providerId="LiveId" clId="{266898C6-36F5-0F46-B550-5FC91F979D25}" dt="2024-02-13T13:08:44.444" v="3127" actId="26606"/>
          <ac:graphicFrameMkLst>
            <pc:docMk/>
            <pc:sldMk cId="981671777" sldId="296"/>
            <ac:graphicFrameMk id="9" creationId="{3AEA30ED-76BB-99B6-5DCF-B7026FF50F80}"/>
          </ac:graphicFrameMkLst>
        </pc:graphicFrameChg>
        <pc:graphicFrameChg chg="add del">
          <ac:chgData name="Jacob Candelaria" userId="46de28813138a383" providerId="LiveId" clId="{266898C6-36F5-0F46-B550-5FC91F979D25}" dt="2024-02-13T13:08:45.421" v="3129" actId="26606"/>
          <ac:graphicFrameMkLst>
            <pc:docMk/>
            <pc:sldMk cId="981671777" sldId="296"/>
            <ac:graphicFrameMk id="11" creationId="{8BA56056-87E4-3C01-ED2A-3C869ADB13D4}"/>
          </ac:graphicFrameMkLst>
        </pc:graphicFrameChg>
        <pc:graphicFrameChg chg="add del">
          <ac:chgData name="Jacob Candelaria" userId="46de28813138a383" providerId="LiveId" clId="{266898C6-36F5-0F46-B550-5FC91F979D25}" dt="2024-02-13T13:08:45.840" v="3131" actId="26606"/>
          <ac:graphicFrameMkLst>
            <pc:docMk/>
            <pc:sldMk cId="981671777" sldId="296"/>
            <ac:graphicFrameMk id="13" creationId="{3AEA30ED-76BB-99B6-5DCF-B7026FF50F80}"/>
          </ac:graphicFrameMkLst>
        </pc:graphicFrameChg>
        <pc:graphicFrameChg chg="add del">
          <ac:chgData name="Jacob Candelaria" userId="46de28813138a383" providerId="LiveId" clId="{266898C6-36F5-0F46-B550-5FC91F979D25}" dt="2024-02-13T13:08:46.239" v="3133" actId="26606"/>
          <ac:graphicFrameMkLst>
            <pc:docMk/>
            <pc:sldMk cId="981671777" sldId="296"/>
            <ac:graphicFrameMk id="15" creationId="{2BCB0B18-C008-EF39-B629-0740D5B180AC}"/>
          </ac:graphicFrameMkLst>
        </pc:graphicFrameChg>
        <pc:picChg chg="add mod">
          <ac:chgData name="Jacob Candelaria" userId="46de28813138a383" providerId="LiveId" clId="{266898C6-36F5-0F46-B550-5FC91F979D25}" dt="2024-02-13T13:12:57.001" v="3172" actId="27614"/>
          <ac:picMkLst>
            <pc:docMk/>
            <pc:sldMk cId="981671777" sldId="296"/>
            <ac:picMk id="4" creationId="{4A754D09-8F23-707D-19C8-A37FD912C212}"/>
          </ac:picMkLst>
        </pc:picChg>
        <pc:cxnChg chg="add del">
          <ac:chgData name="Jacob Candelaria" userId="46de28813138a383" providerId="LiveId" clId="{266898C6-36F5-0F46-B550-5FC91F979D25}" dt="2024-02-13T13:08:26.488" v="3122" actId="26606"/>
          <ac:cxnSpMkLst>
            <pc:docMk/>
            <pc:sldMk cId="981671777" sldId="296"/>
            <ac:cxnSpMk id="20" creationId="{C49DA8F6-BCC1-4447-B54C-57856834B94B}"/>
          </ac:cxnSpMkLst>
        </pc:cxnChg>
        <pc:cxnChg chg="add del">
          <ac:chgData name="Jacob Candelaria" userId="46de28813138a383" providerId="LiveId" clId="{266898C6-36F5-0F46-B550-5FC91F979D25}" dt="2024-02-13T13:08:47.524" v="3139" actId="26606"/>
          <ac:cxnSpMkLst>
            <pc:docMk/>
            <pc:sldMk cId="981671777" sldId="296"/>
            <ac:cxnSpMk id="27" creationId="{FC23E3B9-5ABF-58B3-E2B0-E9A5DAA90037}"/>
          </ac:cxnSpMkLst>
        </pc:cxnChg>
      </pc:sldChg>
      <pc:sldChg chg="modTransition">
        <pc:chgData name="Jacob Candelaria" userId="46de28813138a383" providerId="LiveId" clId="{266898C6-36F5-0F46-B550-5FC91F979D25}" dt="2024-02-13T15:36:46.475" v="3597"/>
        <pc:sldMkLst>
          <pc:docMk/>
          <pc:sldMk cId="3093198887" sldId="298"/>
        </pc:sldMkLst>
      </pc:sldChg>
      <pc:sldChg chg="addSp delSp modSp mod modTransition">
        <pc:chgData name="Jacob Candelaria" userId="46de28813138a383" providerId="LiveId" clId="{266898C6-36F5-0F46-B550-5FC91F979D25}" dt="2024-02-13T15:51:57.719" v="3600" actId="20577"/>
        <pc:sldMkLst>
          <pc:docMk/>
          <pc:sldMk cId="280316088" sldId="299"/>
        </pc:sldMkLst>
        <pc:spChg chg="mod">
          <ac:chgData name="Jacob Candelaria" userId="46de28813138a383" providerId="LiveId" clId="{266898C6-36F5-0F46-B550-5FC91F979D25}" dt="2024-02-13T15:51:57.719" v="3600" actId="20577"/>
          <ac:spMkLst>
            <pc:docMk/>
            <pc:sldMk cId="280316088" sldId="299"/>
            <ac:spMk id="3" creationId="{AB0AB2AC-B7E6-6849-9AE9-697369407F8F}"/>
          </ac:spMkLst>
        </pc:spChg>
        <pc:spChg chg="del mod">
          <ac:chgData name="Jacob Candelaria" userId="46de28813138a383" providerId="LiveId" clId="{266898C6-36F5-0F46-B550-5FC91F979D25}" dt="2024-02-13T07:54:49.202" v="365"/>
          <ac:spMkLst>
            <pc:docMk/>
            <pc:sldMk cId="280316088" sldId="299"/>
            <ac:spMk id="5" creationId="{1B07C49E-AFFC-EC46-8930-E4D428F5F943}"/>
          </ac:spMkLst>
        </pc:spChg>
        <pc:picChg chg="add mod">
          <ac:chgData name="Jacob Candelaria" userId="46de28813138a383" providerId="LiveId" clId="{266898C6-36F5-0F46-B550-5FC91F979D25}" dt="2024-02-13T07:55:00.584" v="367" actId="14100"/>
          <ac:picMkLst>
            <pc:docMk/>
            <pc:sldMk cId="280316088" sldId="299"/>
            <ac:picMk id="2" creationId="{D4C41C9D-2DAB-3FB3-03E7-76E86BA8911A}"/>
          </ac:picMkLst>
        </pc:picChg>
      </pc:sldChg>
      <pc:sldChg chg="addSp delSp modSp mod modTransition">
        <pc:chgData name="Jacob Candelaria" userId="46de28813138a383" providerId="LiveId" clId="{266898C6-36F5-0F46-B550-5FC91F979D25}" dt="2024-02-13T15:52:23.987" v="3602" actId="20577"/>
        <pc:sldMkLst>
          <pc:docMk/>
          <pc:sldMk cId="1385553969" sldId="302"/>
        </pc:sldMkLst>
        <pc:spChg chg="del mod">
          <ac:chgData name="Jacob Candelaria" userId="46de28813138a383" providerId="LiveId" clId="{266898C6-36F5-0F46-B550-5FC91F979D25}" dt="2024-02-13T09:16:23.936" v="371" actId="478"/>
          <ac:spMkLst>
            <pc:docMk/>
            <pc:sldMk cId="1385553969" sldId="302"/>
            <ac:spMk id="2" creationId="{8B78C759-C687-440F-8CAE-D3071F1AB630}"/>
          </ac:spMkLst>
        </pc:spChg>
        <pc:spChg chg="mod">
          <ac:chgData name="Jacob Candelaria" userId="46de28813138a383" providerId="LiveId" clId="{266898C6-36F5-0F46-B550-5FC91F979D25}" dt="2024-02-13T15:52:23.987" v="3602" actId="20577"/>
          <ac:spMkLst>
            <pc:docMk/>
            <pc:sldMk cId="1385553969" sldId="302"/>
            <ac:spMk id="3" creationId="{AB0AB2AC-B7E6-6849-9AE9-697369407F8F}"/>
          </ac:spMkLst>
        </pc:spChg>
        <pc:spChg chg="add mod">
          <ac:chgData name="Jacob Candelaria" userId="46de28813138a383" providerId="LiveId" clId="{266898C6-36F5-0F46-B550-5FC91F979D25}" dt="2024-02-13T07:51:02.339" v="341" actId="767"/>
          <ac:spMkLst>
            <pc:docMk/>
            <pc:sldMk cId="1385553969" sldId="302"/>
            <ac:spMk id="5" creationId="{CCECA355-A347-DF33-F4B1-C21C191E9D2E}"/>
          </ac:spMkLst>
        </pc:spChg>
        <pc:spChg chg="add del mod">
          <ac:chgData name="Jacob Candelaria" userId="46de28813138a383" providerId="LiveId" clId="{266898C6-36F5-0F46-B550-5FC91F979D25}" dt="2024-02-13T09:16:24.389" v="373"/>
          <ac:spMkLst>
            <pc:docMk/>
            <pc:sldMk cId="1385553969" sldId="302"/>
            <ac:spMk id="8" creationId="{F49ED020-E4B5-BAED-436A-D4CA4D03836A}"/>
          </ac:spMkLst>
        </pc:spChg>
        <pc:picChg chg="add">
          <ac:chgData name="Jacob Candelaria" userId="46de28813138a383" providerId="LiveId" clId="{266898C6-36F5-0F46-B550-5FC91F979D25}" dt="2024-02-13T09:16:14.709" v="369"/>
          <ac:picMkLst>
            <pc:docMk/>
            <pc:sldMk cId="1385553969" sldId="302"/>
            <ac:picMk id="7" creationId="{94782EEE-EBF3-1168-E365-7012293CB081}"/>
          </ac:picMkLst>
        </pc:picChg>
        <pc:picChg chg="add mod">
          <ac:chgData name="Jacob Candelaria" userId="46de28813138a383" providerId="LiveId" clId="{266898C6-36F5-0F46-B550-5FC91F979D25}" dt="2024-02-13T10:18:26.618" v="423" actId="1076"/>
          <ac:picMkLst>
            <pc:docMk/>
            <pc:sldMk cId="1385553969" sldId="302"/>
            <ac:picMk id="9" creationId="{239677DD-2528-ED01-DD82-9765AA1DA153}"/>
          </ac:picMkLst>
        </pc:picChg>
      </pc:sldChg>
      <pc:sldChg chg="modSp mod modTransition">
        <pc:chgData name="Jacob Candelaria" userId="46de28813138a383" providerId="LiveId" clId="{266898C6-36F5-0F46-B550-5FC91F979D25}" dt="2024-02-13T15:55:43.262" v="3616" actId="20577"/>
        <pc:sldMkLst>
          <pc:docMk/>
          <pc:sldMk cId="334532777" sldId="303"/>
        </pc:sldMkLst>
        <pc:spChg chg="mod">
          <ac:chgData name="Jacob Candelaria" userId="46de28813138a383" providerId="LiveId" clId="{266898C6-36F5-0F46-B550-5FC91F979D25}" dt="2024-02-13T15:55:43.262" v="3616" actId="20577"/>
          <ac:spMkLst>
            <pc:docMk/>
            <pc:sldMk cId="334532777" sldId="303"/>
            <ac:spMk id="5" creationId="{1B07C49E-AFFC-EC46-8930-E4D428F5F943}"/>
          </ac:spMkLst>
        </pc:spChg>
      </pc:sldChg>
      <pc:sldChg chg="del">
        <pc:chgData name="Jacob Candelaria" userId="46de28813138a383" providerId="LiveId" clId="{266898C6-36F5-0F46-B550-5FC91F979D25}" dt="2024-02-13T11:49:30.941" v="2743" actId="2696"/>
        <pc:sldMkLst>
          <pc:docMk/>
          <pc:sldMk cId="3869789237" sldId="304"/>
        </pc:sldMkLst>
      </pc:sldChg>
      <pc:sldChg chg="del">
        <pc:chgData name="Jacob Candelaria" userId="46de28813138a383" providerId="LiveId" clId="{266898C6-36F5-0F46-B550-5FC91F979D25}" dt="2024-02-13T11:50:39.229" v="2753" actId="2696"/>
        <pc:sldMkLst>
          <pc:docMk/>
          <pc:sldMk cId="80090182" sldId="305"/>
        </pc:sldMkLst>
      </pc:sldChg>
      <pc:sldChg chg="del">
        <pc:chgData name="Jacob Candelaria" userId="46de28813138a383" providerId="LiveId" clId="{266898C6-36F5-0F46-B550-5FC91F979D25}" dt="2024-02-13T11:54:39.878" v="2786" actId="2696"/>
        <pc:sldMkLst>
          <pc:docMk/>
          <pc:sldMk cId="3145340593" sldId="306"/>
        </pc:sldMkLst>
      </pc:sldChg>
      <pc:sldChg chg="del">
        <pc:chgData name="Jacob Candelaria" userId="46de28813138a383" providerId="LiveId" clId="{266898C6-36F5-0F46-B550-5FC91F979D25}" dt="2024-02-13T11:53:19.957" v="2775" actId="2696"/>
        <pc:sldMkLst>
          <pc:docMk/>
          <pc:sldMk cId="1106727586" sldId="307"/>
        </pc:sldMkLst>
      </pc:sldChg>
      <pc:sldChg chg="del">
        <pc:chgData name="Jacob Candelaria" userId="46de28813138a383" providerId="LiveId" clId="{266898C6-36F5-0F46-B550-5FC91F979D25}" dt="2024-02-13T11:55:43.534" v="2796" actId="2696"/>
        <pc:sldMkLst>
          <pc:docMk/>
          <pc:sldMk cId="706594483" sldId="308"/>
        </pc:sldMkLst>
      </pc:sldChg>
      <pc:sldChg chg="del">
        <pc:chgData name="Jacob Candelaria" userId="46de28813138a383" providerId="LiveId" clId="{266898C6-36F5-0F46-B550-5FC91F979D25}" dt="2024-02-13T12:09:59.428" v="2944" actId="2696"/>
        <pc:sldMkLst>
          <pc:docMk/>
          <pc:sldMk cId="1794738657" sldId="309"/>
        </pc:sldMkLst>
      </pc:sldChg>
      <pc:sldChg chg="del">
        <pc:chgData name="Jacob Candelaria" userId="46de28813138a383" providerId="LiveId" clId="{266898C6-36F5-0F46-B550-5FC91F979D25}" dt="2024-02-13T12:16:03.680" v="2978" actId="2696"/>
        <pc:sldMkLst>
          <pc:docMk/>
          <pc:sldMk cId="4010014743" sldId="310"/>
        </pc:sldMkLst>
      </pc:sldChg>
      <pc:sldChg chg="del">
        <pc:chgData name="Jacob Candelaria" userId="46de28813138a383" providerId="LiveId" clId="{266898C6-36F5-0F46-B550-5FC91F979D25}" dt="2024-02-13T12:19:06.138" v="2993" actId="2696"/>
        <pc:sldMkLst>
          <pc:docMk/>
          <pc:sldMk cId="2735560525" sldId="311"/>
        </pc:sldMkLst>
      </pc:sldChg>
      <pc:sldChg chg="del">
        <pc:chgData name="Jacob Candelaria" userId="46de28813138a383" providerId="LiveId" clId="{266898C6-36F5-0F46-B550-5FC91F979D25}" dt="2024-02-13T12:21:04.856" v="3002" actId="2696"/>
        <pc:sldMkLst>
          <pc:docMk/>
          <pc:sldMk cId="1434679925" sldId="312"/>
        </pc:sldMkLst>
      </pc:sldChg>
      <pc:sldChg chg="del">
        <pc:chgData name="Jacob Candelaria" userId="46de28813138a383" providerId="LiveId" clId="{266898C6-36F5-0F46-B550-5FC91F979D25}" dt="2024-02-13T12:31:53.249" v="3043" actId="2696"/>
        <pc:sldMkLst>
          <pc:docMk/>
          <pc:sldMk cId="1756972646" sldId="313"/>
        </pc:sldMkLst>
      </pc:sldChg>
      <pc:sldChg chg="del">
        <pc:chgData name="Jacob Candelaria" userId="46de28813138a383" providerId="LiveId" clId="{266898C6-36F5-0F46-B550-5FC91F979D25}" dt="2024-02-13T12:24:24.959" v="3027" actId="2696"/>
        <pc:sldMkLst>
          <pc:docMk/>
          <pc:sldMk cId="639399535" sldId="314"/>
        </pc:sldMkLst>
      </pc:sldChg>
      <pc:sldChg chg="del">
        <pc:chgData name="Jacob Candelaria" userId="46de28813138a383" providerId="LiveId" clId="{266898C6-36F5-0F46-B550-5FC91F979D25}" dt="2024-02-13T12:35:10.867" v="3053" actId="2696"/>
        <pc:sldMkLst>
          <pc:docMk/>
          <pc:sldMk cId="3566646398" sldId="315"/>
        </pc:sldMkLst>
      </pc:sldChg>
      <pc:sldChg chg="addSp delSp modSp del mod setBg">
        <pc:chgData name="Jacob Candelaria" userId="46de28813138a383" providerId="LiveId" clId="{266898C6-36F5-0F46-B550-5FC91F979D25}" dt="2024-02-13T12:41:50.716" v="3090" actId="2696"/>
        <pc:sldMkLst>
          <pc:docMk/>
          <pc:sldMk cId="1398439132" sldId="316"/>
        </pc:sldMkLst>
        <pc:spChg chg="mod">
          <ac:chgData name="Jacob Candelaria" userId="46de28813138a383" providerId="LiveId" clId="{266898C6-36F5-0F46-B550-5FC91F979D25}" dt="2024-02-13T12:35:52.363" v="3055" actId="26606"/>
          <ac:spMkLst>
            <pc:docMk/>
            <pc:sldMk cId="1398439132" sldId="316"/>
            <ac:spMk id="3" creationId="{964DA114-677C-40D8-8FFA-43531834CFBF}"/>
          </ac:spMkLst>
        </pc:spChg>
        <pc:spChg chg="mod ord">
          <ac:chgData name="Jacob Candelaria" userId="46de28813138a383" providerId="LiveId" clId="{266898C6-36F5-0F46-B550-5FC91F979D25}" dt="2024-02-13T12:35:52.363" v="3055" actId="26606"/>
          <ac:spMkLst>
            <pc:docMk/>
            <pc:sldMk cId="1398439132" sldId="316"/>
            <ac:spMk id="4" creationId="{D528596A-0847-664A-9D47-5096383E5E09}"/>
          </ac:spMkLst>
        </pc:spChg>
        <pc:spChg chg="add del">
          <ac:chgData name="Jacob Candelaria" userId="46de28813138a383" providerId="LiveId" clId="{266898C6-36F5-0F46-B550-5FC91F979D25}" dt="2024-02-13T12:35:52.363" v="3055" actId="26606"/>
          <ac:spMkLst>
            <pc:docMk/>
            <pc:sldMk cId="1398439132" sldId="316"/>
            <ac:spMk id="5" creationId="{1B07C49E-AFFC-EC46-8930-E4D428F5F943}"/>
          </ac:spMkLst>
        </pc:spChg>
        <pc:spChg chg="add del">
          <ac:chgData name="Jacob Candelaria" userId="46de28813138a383" providerId="LiveId" clId="{266898C6-36F5-0F46-B550-5FC91F979D25}" dt="2024-02-13T12:35:52.363" v="3055" actId="26606"/>
          <ac:spMkLst>
            <pc:docMk/>
            <pc:sldMk cId="1398439132" sldId="316"/>
            <ac:spMk id="11" creationId="{AE2B703B-46F9-481A-A605-82E2A828C4FA}"/>
          </ac:spMkLst>
        </pc:spChg>
        <pc:spChg chg="add del">
          <ac:chgData name="Jacob Candelaria" userId="46de28813138a383" providerId="LiveId" clId="{266898C6-36F5-0F46-B550-5FC91F979D25}" dt="2024-02-13T12:35:52.363" v="3055" actId="26606"/>
          <ac:spMkLst>
            <pc:docMk/>
            <pc:sldMk cId="1398439132" sldId="316"/>
            <ac:spMk id="13" creationId="{F13BE4D7-0C3D-4906-B230-A1C5B4665CCF}"/>
          </ac:spMkLst>
        </pc:spChg>
        <pc:graphicFrameChg chg="add del">
          <ac:chgData name="Jacob Candelaria" userId="46de28813138a383" providerId="LiveId" clId="{266898C6-36F5-0F46-B550-5FC91F979D25}" dt="2024-02-13T12:35:52.363" v="3055" actId="26606"/>
          <ac:graphicFrameMkLst>
            <pc:docMk/>
            <pc:sldMk cId="1398439132" sldId="316"/>
            <ac:graphicFrameMk id="7" creationId="{3F9B5D84-9D3E-08BF-1F58-E059122B2659}"/>
          </ac:graphicFrameMkLst>
        </pc:graphicFrameChg>
      </pc:sldChg>
      <pc:sldChg chg="del">
        <pc:chgData name="Jacob Candelaria" userId="46de28813138a383" providerId="LiveId" clId="{266898C6-36F5-0F46-B550-5FC91F979D25}" dt="2024-02-13T12:43:49.107" v="3096" actId="2696"/>
        <pc:sldMkLst>
          <pc:docMk/>
          <pc:sldMk cId="3975168428" sldId="317"/>
        </pc:sldMkLst>
      </pc:sldChg>
      <pc:sldChg chg="addSp delSp modSp mod modTransition setBg">
        <pc:chgData name="Jacob Candelaria" userId="46de28813138a383" providerId="LiveId" clId="{266898C6-36F5-0F46-B550-5FC91F979D25}" dt="2024-02-13T15:36:46.475" v="3597"/>
        <pc:sldMkLst>
          <pc:docMk/>
          <pc:sldMk cId="239597884" sldId="318"/>
        </pc:sldMkLst>
        <pc:spChg chg="mod ord">
          <ac:chgData name="Jacob Candelaria" userId="46de28813138a383" providerId="LiveId" clId="{266898C6-36F5-0F46-B550-5FC91F979D25}" dt="2024-02-13T13:19:41.217" v="3213" actId="26606"/>
          <ac:spMkLst>
            <pc:docMk/>
            <pc:sldMk cId="239597884" sldId="318"/>
            <ac:spMk id="3" creationId="{8C82F32A-22A5-0046-9FAC-5295E4FA5A12}"/>
          </ac:spMkLst>
        </pc:spChg>
        <pc:spChg chg="mod ord">
          <ac:chgData name="Jacob Candelaria" userId="46de28813138a383" providerId="LiveId" clId="{266898C6-36F5-0F46-B550-5FC91F979D25}" dt="2024-02-13T13:21:32.566" v="3229" actId="6549"/>
          <ac:spMkLst>
            <pc:docMk/>
            <pc:sldMk cId="239597884" sldId="318"/>
            <ac:spMk id="5" creationId="{85D9F803-CDBC-C74C-AF1B-2B5937D1C241}"/>
          </ac:spMkLst>
        </pc:spChg>
        <pc:spChg chg="mod ord">
          <ac:chgData name="Jacob Candelaria" userId="46de28813138a383" providerId="LiveId" clId="{266898C6-36F5-0F46-B550-5FC91F979D25}" dt="2024-02-13T13:22:48.973" v="3232" actId="14100"/>
          <ac:spMkLst>
            <pc:docMk/>
            <pc:sldMk cId="239597884" sldId="318"/>
            <ac:spMk id="8" creationId="{2E0ECA32-E146-40DA-85CD-9677244BC3EC}"/>
          </ac:spMkLst>
        </pc:spChg>
        <pc:spChg chg="add del">
          <ac:chgData name="Jacob Candelaria" userId="46de28813138a383" providerId="LiveId" clId="{266898C6-36F5-0F46-B550-5FC91F979D25}" dt="2024-02-13T13:19:14.053" v="3196" actId="26606"/>
          <ac:spMkLst>
            <pc:docMk/>
            <pc:sldMk cId="239597884" sldId="318"/>
            <ac:spMk id="13" creationId="{AE3A741D-C19B-960A-5803-1C5887147820}"/>
          </ac:spMkLst>
        </pc:spChg>
        <pc:spChg chg="add del">
          <ac:chgData name="Jacob Candelaria" userId="46de28813138a383" providerId="LiveId" clId="{266898C6-36F5-0F46-B550-5FC91F979D25}" dt="2024-02-13T13:19:14.053" v="3196" actId="26606"/>
          <ac:spMkLst>
            <pc:docMk/>
            <pc:sldMk cId="239597884" sldId="318"/>
            <ac:spMk id="15" creationId="{DC39DE25-0E4E-0AA7-0932-1D78C2372786}"/>
          </ac:spMkLst>
        </pc:spChg>
        <pc:spChg chg="add del">
          <ac:chgData name="Jacob Candelaria" userId="46de28813138a383" providerId="LiveId" clId="{266898C6-36F5-0F46-B550-5FC91F979D25}" dt="2024-02-13T13:19:14.053" v="3196" actId="26606"/>
          <ac:spMkLst>
            <pc:docMk/>
            <pc:sldMk cId="239597884" sldId="318"/>
            <ac:spMk id="17" creationId="{8D6EA299-0840-6DEA-E670-C49AEBC87E89}"/>
          </ac:spMkLst>
        </pc:spChg>
        <pc:spChg chg="add del">
          <ac:chgData name="Jacob Candelaria" userId="46de28813138a383" providerId="LiveId" clId="{266898C6-36F5-0F46-B550-5FC91F979D25}" dt="2024-02-13T13:19:16.255" v="3198" actId="26606"/>
          <ac:spMkLst>
            <pc:docMk/>
            <pc:sldMk cId="239597884" sldId="318"/>
            <ac:spMk id="19" creationId="{04812C46-200A-4DEB-A05E-3ED6C68C2387}"/>
          </ac:spMkLst>
        </pc:spChg>
        <pc:spChg chg="add del">
          <ac:chgData name="Jacob Candelaria" userId="46de28813138a383" providerId="LiveId" clId="{266898C6-36F5-0F46-B550-5FC91F979D25}" dt="2024-02-13T13:19:16.255" v="3198" actId="26606"/>
          <ac:spMkLst>
            <pc:docMk/>
            <pc:sldMk cId="239597884" sldId="318"/>
            <ac:spMk id="20" creationId="{D1EA859B-E555-4109-94F3-6700E046E008}"/>
          </ac:spMkLst>
        </pc:spChg>
        <pc:spChg chg="add del">
          <ac:chgData name="Jacob Candelaria" userId="46de28813138a383" providerId="LiveId" clId="{266898C6-36F5-0F46-B550-5FC91F979D25}" dt="2024-02-13T13:19:19.951" v="3200" actId="26606"/>
          <ac:spMkLst>
            <pc:docMk/>
            <pc:sldMk cId="239597884" sldId="318"/>
            <ac:spMk id="22" creationId="{3ECBE1F1-D69B-4AFA-ABD5-8E41720EF6DE}"/>
          </ac:spMkLst>
        </pc:spChg>
        <pc:spChg chg="add del">
          <ac:chgData name="Jacob Candelaria" userId="46de28813138a383" providerId="LiveId" clId="{266898C6-36F5-0F46-B550-5FC91F979D25}" dt="2024-02-13T13:19:19.951" v="3200" actId="26606"/>
          <ac:spMkLst>
            <pc:docMk/>
            <pc:sldMk cId="239597884" sldId="318"/>
            <ac:spMk id="23" creationId="{603A6265-E10C-4B85-9C20-E75FCAF9CC63}"/>
          </ac:spMkLst>
        </pc:spChg>
        <pc:spChg chg="add del">
          <ac:chgData name="Jacob Candelaria" userId="46de28813138a383" providerId="LiveId" clId="{266898C6-36F5-0F46-B550-5FC91F979D25}" dt="2024-02-13T13:19:22.412" v="3202" actId="26606"/>
          <ac:spMkLst>
            <pc:docMk/>
            <pc:sldMk cId="239597884" sldId="318"/>
            <ac:spMk id="25" creationId="{9F7D5CDA-D291-4307-BF55-1381FED29634}"/>
          </ac:spMkLst>
        </pc:spChg>
        <pc:spChg chg="add del">
          <ac:chgData name="Jacob Candelaria" userId="46de28813138a383" providerId="LiveId" clId="{266898C6-36F5-0F46-B550-5FC91F979D25}" dt="2024-02-13T13:19:22.412" v="3202" actId="26606"/>
          <ac:spMkLst>
            <pc:docMk/>
            <pc:sldMk cId="239597884" sldId="318"/>
            <ac:spMk id="26" creationId="{59B296B9-C5A5-4E4F-9B60-C907B5F1466C}"/>
          </ac:spMkLst>
        </pc:spChg>
        <pc:spChg chg="add del">
          <ac:chgData name="Jacob Candelaria" userId="46de28813138a383" providerId="LiveId" clId="{266898C6-36F5-0F46-B550-5FC91F979D25}" dt="2024-02-13T13:19:22.412" v="3202" actId="26606"/>
          <ac:spMkLst>
            <pc:docMk/>
            <pc:sldMk cId="239597884" sldId="318"/>
            <ac:spMk id="27" creationId="{D0300FD3-5AF1-6305-15FA-9078072672E2}"/>
          </ac:spMkLst>
        </pc:spChg>
        <pc:spChg chg="add del">
          <ac:chgData name="Jacob Candelaria" userId="46de28813138a383" providerId="LiveId" clId="{266898C6-36F5-0F46-B550-5FC91F979D25}" dt="2024-02-13T13:19:23.769" v="3204" actId="26606"/>
          <ac:spMkLst>
            <pc:docMk/>
            <pc:sldMk cId="239597884" sldId="318"/>
            <ac:spMk id="29" creationId="{C0763A76-9F1C-4FC5-82B7-DD475DA461B2}"/>
          </ac:spMkLst>
        </pc:spChg>
        <pc:spChg chg="add del">
          <ac:chgData name="Jacob Candelaria" userId="46de28813138a383" providerId="LiveId" clId="{266898C6-36F5-0F46-B550-5FC91F979D25}" dt="2024-02-13T13:19:23.769" v="3204" actId="26606"/>
          <ac:spMkLst>
            <pc:docMk/>
            <pc:sldMk cId="239597884" sldId="318"/>
            <ac:spMk id="30" creationId="{E81BF4F6-F2CF-4984-9D14-D6966D92F99F}"/>
          </ac:spMkLst>
        </pc:spChg>
        <pc:spChg chg="add del">
          <ac:chgData name="Jacob Candelaria" userId="46de28813138a383" providerId="LiveId" clId="{266898C6-36F5-0F46-B550-5FC91F979D25}" dt="2024-02-13T13:19:28.112" v="3206" actId="26606"/>
          <ac:spMkLst>
            <pc:docMk/>
            <pc:sldMk cId="239597884" sldId="318"/>
            <ac:spMk id="32" creationId="{AE3A741D-C19B-960A-5803-1C5887147820}"/>
          </ac:spMkLst>
        </pc:spChg>
        <pc:spChg chg="add del">
          <ac:chgData name="Jacob Candelaria" userId="46de28813138a383" providerId="LiveId" clId="{266898C6-36F5-0F46-B550-5FC91F979D25}" dt="2024-02-13T13:19:28.112" v="3206" actId="26606"/>
          <ac:spMkLst>
            <pc:docMk/>
            <pc:sldMk cId="239597884" sldId="318"/>
            <ac:spMk id="33" creationId="{DC39DE25-0E4E-0AA7-0932-1D78C2372786}"/>
          </ac:spMkLst>
        </pc:spChg>
        <pc:spChg chg="add del">
          <ac:chgData name="Jacob Candelaria" userId="46de28813138a383" providerId="LiveId" clId="{266898C6-36F5-0F46-B550-5FC91F979D25}" dt="2024-02-13T13:19:28.112" v="3206" actId="26606"/>
          <ac:spMkLst>
            <pc:docMk/>
            <pc:sldMk cId="239597884" sldId="318"/>
            <ac:spMk id="34" creationId="{8D6EA299-0840-6DEA-E670-C49AEBC87E89}"/>
          </ac:spMkLst>
        </pc:spChg>
        <pc:spChg chg="add del">
          <ac:chgData name="Jacob Candelaria" userId="46de28813138a383" providerId="LiveId" clId="{266898C6-36F5-0F46-B550-5FC91F979D25}" dt="2024-02-13T13:19:29.664" v="3208" actId="26606"/>
          <ac:spMkLst>
            <pc:docMk/>
            <pc:sldMk cId="239597884" sldId="318"/>
            <ac:spMk id="36" creationId="{C0763A76-9F1C-4FC5-82B7-DD475DA461B2}"/>
          </ac:spMkLst>
        </pc:spChg>
        <pc:spChg chg="add del">
          <ac:chgData name="Jacob Candelaria" userId="46de28813138a383" providerId="LiveId" clId="{266898C6-36F5-0F46-B550-5FC91F979D25}" dt="2024-02-13T13:19:29.664" v="3208" actId="26606"/>
          <ac:spMkLst>
            <pc:docMk/>
            <pc:sldMk cId="239597884" sldId="318"/>
            <ac:spMk id="37" creationId="{E81BF4F6-F2CF-4984-9D14-D6966D92F99F}"/>
          </ac:spMkLst>
        </pc:spChg>
        <pc:spChg chg="add del">
          <ac:chgData name="Jacob Candelaria" userId="46de28813138a383" providerId="LiveId" clId="{266898C6-36F5-0F46-B550-5FC91F979D25}" dt="2024-02-13T13:19:35.197" v="3210" actId="26606"/>
          <ac:spMkLst>
            <pc:docMk/>
            <pc:sldMk cId="239597884" sldId="318"/>
            <ac:spMk id="39" creationId="{3ECBE1F1-D69B-4AFA-ABD5-8E41720EF6DE}"/>
          </ac:spMkLst>
        </pc:spChg>
        <pc:spChg chg="add del">
          <ac:chgData name="Jacob Candelaria" userId="46de28813138a383" providerId="LiveId" clId="{266898C6-36F5-0F46-B550-5FC91F979D25}" dt="2024-02-13T13:19:35.197" v="3210" actId="26606"/>
          <ac:spMkLst>
            <pc:docMk/>
            <pc:sldMk cId="239597884" sldId="318"/>
            <ac:spMk id="40" creationId="{603A6265-E10C-4B85-9C20-E75FCAF9CC63}"/>
          </ac:spMkLst>
        </pc:spChg>
        <pc:spChg chg="add del">
          <ac:chgData name="Jacob Candelaria" userId="46de28813138a383" providerId="LiveId" clId="{266898C6-36F5-0F46-B550-5FC91F979D25}" dt="2024-02-13T13:19:41.214" v="3212" actId="26606"/>
          <ac:spMkLst>
            <pc:docMk/>
            <pc:sldMk cId="239597884" sldId="318"/>
            <ac:spMk id="42" creationId="{F13C74B1-5B17-4795-BED0-7140497B445A}"/>
          </ac:spMkLst>
        </pc:spChg>
        <pc:spChg chg="add del">
          <ac:chgData name="Jacob Candelaria" userId="46de28813138a383" providerId="LiveId" clId="{266898C6-36F5-0F46-B550-5FC91F979D25}" dt="2024-02-13T13:19:41.214" v="3212" actId="26606"/>
          <ac:spMkLst>
            <pc:docMk/>
            <pc:sldMk cId="239597884" sldId="318"/>
            <ac:spMk id="43" creationId="{D4974D33-8DC5-464E-8C6D-BE58F0669C17}"/>
          </ac:spMkLst>
        </pc:spChg>
        <pc:picChg chg="add mod">
          <ac:chgData name="Jacob Candelaria" userId="46de28813138a383" providerId="LiveId" clId="{266898C6-36F5-0F46-B550-5FC91F979D25}" dt="2024-02-13T13:20:00.402" v="3217"/>
          <ac:picMkLst>
            <pc:docMk/>
            <pc:sldMk cId="239597884" sldId="318"/>
            <ac:picMk id="2" creationId="{E7DD2B47-0D14-563D-4314-7ABB3615F105}"/>
          </ac:picMkLst>
        </pc:picChg>
      </pc:sldChg>
      <pc:sldChg chg="addSp delSp modSp mod modTransition setBg">
        <pc:chgData name="Jacob Candelaria" userId="46de28813138a383" providerId="LiveId" clId="{266898C6-36F5-0F46-B550-5FC91F979D25}" dt="2024-02-13T15:36:46.475" v="3597"/>
        <pc:sldMkLst>
          <pc:docMk/>
          <pc:sldMk cId="232499080" sldId="319"/>
        </pc:sldMkLst>
        <pc:spChg chg="mod ord">
          <ac:chgData name="Jacob Candelaria" userId="46de28813138a383" providerId="LiveId" clId="{266898C6-36F5-0F46-B550-5FC91F979D25}" dt="2024-02-13T14:22:52.976" v="3314" actId="26606"/>
          <ac:spMkLst>
            <pc:docMk/>
            <pc:sldMk cId="232499080" sldId="319"/>
            <ac:spMk id="3" creationId="{8C82F32A-22A5-0046-9FAC-5295E4FA5A12}"/>
          </ac:spMkLst>
        </pc:spChg>
        <pc:spChg chg="mod ord">
          <ac:chgData name="Jacob Candelaria" userId="46de28813138a383" providerId="LiveId" clId="{266898C6-36F5-0F46-B550-5FC91F979D25}" dt="2024-02-13T14:22:52.976" v="3314" actId="26606"/>
          <ac:spMkLst>
            <pc:docMk/>
            <pc:sldMk cId="232499080" sldId="319"/>
            <ac:spMk id="5" creationId="{85D9F803-CDBC-C74C-AF1B-2B5937D1C241}"/>
          </ac:spMkLst>
        </pc:spChg>
        <pc:spChg chg="mod ord">
          <ac:chgData name="Jacob Candelaria" userId="46de28813138a383" providerId="LiveId" clId="{266898C6-36F5-0F46-B550-5FC91F979D25}" dt="2024-02-13T14:22:52.976" v="3314" actId="26606"/>
          <ac:spMkLst>
            <pc:docMk/>
            <pc:sldMk cId="232499080" sldId="319"/>
            <ac:spMk id="8" creationId="{34C97452-C78A-4701-B8AB-ABFE63D5BEDE}"/>
          </ac:spMkLst>
        </pc:spChg>
        <pc:spChg chg="add del">
          <ac:chgData name="Jacob Candelaria" userId="46de28813138a383" providerId="LiveId" clId="{266898C6-36F5-0F46-B550-5FC91F979D25}" dt="2024-02-13T14:14:40.508" v="3276" actId="26606"/>
          <ac:spMkLst>
            <pc:docMk/>
            <pc:sldMk cId="232499080" sldId="319"/>
            <ac:spMk id="13" creationId="{F13C74B1-5B17-4795-BED0-7140497B445A}"/>
          </ac:spMkLst>
        </pc:spChg>
        <pc:spChg chg="add del">
          <ac:chgData name="Jacob Candelaria" userId="46de28813138a383" providerId="LiveId" clId="{266898C6-36F5-0F46-B550-5FC91F979D25}" dt="2024-02-13T14:14:40.508" v="3276" actId="26606"/>
          <ac:spMkLst>
            <pc:docMk/>
            <pc:sldMk cId="232499080" sldId="319"/>
            <ac:spMk id="15" creationId="{D4974D33-8DC5-464E-8C6D-BE58F0669C17}"/>
          </ac:spMkLst>
        </pc:spChg>
        <pc:spChg chg="add del">
          <ac:chgData name="Jacob Candelaria" userId="46de28813138a383" providerId="LiveId" clId="{266898C6-36F5-0F46-B550-5FC91F979D25}" dt="2024-02-13T14:13:41.551" v="3241" actId="26606"/>
          <ac:spMkLst>
            <pc:docMk/>
            <pc:sldMk cId="232499080" sldId="319"/>
            <ac:spMk id="20" creationId="{649C91A9-84E7-4BF0-9026-62F01380D853}"/>
          </ac:spMkLst>
        </pc:spChg>
        <pc:spChg chg="add del">
          <ac:chgData name="Jacob Candelaria" userId="46de28813138a383" providerId="LiveId" clId="{266898C6-36F5-0F46-B550-5FC91F979D25}" dt="2024-02-13T14:13:41.551" v="3241" actId="26606"/>
          <ac:spMkLst>
            <pc:docMk/>
            <pc:sldMk cId="232499080" sldId="319"/>
            <ac:spMk id="22" creationId="{9B47378D-AD27-45D0-8C1C-5B1098DCC068}"/>
          </ac:spMkLst>
        </pc:spChg>
        <pc:spChg chg="add del">
          <ac:chgData name="Jacob Candelaria" userId="46de28813138a383" providerId="LiveId" clId="{266898C6-36F5-0F46-B550-5FC91F979D25}" dt="2024-02-13T14:13:46.916" v="3245" actId="26606"/>
          <ac:spMkLst>
            <pc:docMk/>
            <pc:sldMk cId="232499080" sldId="319"/>
            <ac:spMk id="26" creationId="{B210AC1D-4063-4C6E-9528-FA9C4C0C18E6}"/>
          </ac:spMkLst>
        </pc:spChg>
        <pc:spChg chg="add del">
          <ac:chgData name="Jacob Candelaria" userId="46de28813138a383" providerId="LiveId" clId="{266898C6-36F5-0F46-B550-5FC91F979D25}" dt="2024-02-13T14:13:46.916" v="3245" actId="26606"/>
          <ac:spMkLst>
            <pc:docMk/>
            <pc:sldMk cId="232499080" sldId="319"/>
            <ac:spMk id="27" creationId="{02F8C595-E68C-4306-AED8-DC7826A0A506}"/>
          </ac:spMkLst>
        </pc:spChg>
        <pc:spChg chg="add del">
          <ac:chgData name="Jacob Candelaria" userId="46de28813138a383" providerId="LiveId" clId="{266898C6-36F5-0F46-B550-5FC91F979D25}" dt="2024-02-13T14:13:50.198" v="3247" actId="26606"/>
          <ac:spMkLst>
            <pc:docMk/>
            <pc:sldMk cId="232499080" sldId="319"/>
            <ac:spMk id="29" creationId="{9F7D5CDA-D291-4307-BF55-1381FED29634}"/>
          </ac:spMkLst>
        </pc:spChg>
        <pc:spChg chg="add del">
          <ac:chgData name="Jacob Candelaria" userId="46de28813138a383" providerId="LiveId" clId="{266898C6-36F5-0F46-B550-5FC91F979D25}" dt="2024-02-13T14:13:50.198" v="3247" actId="26606"/>
          <ac:spMkLst>
            <pc:docMk/>
            <pc:sldMk cId="232499080" sldId="319"/>
            <ac:spMk id="30" creationId="{59B296B9-C5A5-4E4F-9B60-C907B5F1466C}"/>
          </ac:spMkLst>
        </pc:spChg>
        <pc:spChg chg="add del">
          <ac:chgData name="Jacob Candelaria" userId="46de28813138a383" providerId="LiveId" clId="{266898C6-36F5-0F46-B550-5FC91F979D25}" dt="2024-02-13T14:13:50.198" v="3247" actId="26606"/>
          <ac:spMkLst>
            <pc:docMk/>
            <pc:sldMk cId="232499080" sldId="319"/>
            <ac:spMk id="31" creationId="{D0300FD3-5AF1-6305-15FA-9078072672E2}"/>
          </ac:spMkLst>
        </pc:spChg>
        <pc:spChg chg="add del">
          <ac:chgData name="Jacob Candelaria" userId="46de28813138a383" providerId="LiveId" clId="{266898C6-36F5-0F46-B550-5FC91F979D25}" dt="2024-02-13T14:13:51.639" v="3249" actId="26606"/>
          <ac:spMkLst>
            <pc:docMk/>
            <pc:sldMk cId="232499080" sldId="319"/>
            <ac:spMk id="33" creationId="{C0763A76-9F1C-4FC5-82B7-DD475DA461B2}"/>
          </ac:spMkLst>
        </pc:spChg>
        <pc:spChg chg="add del">
          <ac:chgData name="Jacob Candelaria" userId="46de28813138a383" providerId="LiveId" clId="{266898C6-36F5-0F46-B550-5FC91F979D25}" dt="2024-02-13T14:13:51.639" v="3249" actId="26606"/>
          <ac:spMkLst>
            <pc:docMk/>
            <pc:sldMk cId="232499080" sldId="319"/>
            <ac:spMk id="34" creationId="{E81BF4F6-F2CF-4984-9D14-D6966D92F99F}"/>
          </ac:spMkLst>
        </pc:spChg>
        <pc:spChg chg="add del">
          <ac:chgData name="Jacob Candelaria" userId="46de28813138a383" providerId="LiveId" clId="{266898C6-36F5-0F46-B550-5FC91F979D25}" dt="2024-02-13T14:13:55.017" v="3251" actId="26606"/>
          <ac:spMkLst>
            <pc:docMk/>
            <pc:sldMk cId="232499080" sldId="319"/>
            <ac:spMk id="36" creationId="{7B831B6F-405A-4B47-B9BB-5CA88F285844}"/>
          </ac:spMkLst>
        </pc:spChg>
        <pc:spChg chg="add del">
          <ac:chgData name="Jacob Candelaria" userId="46de28813138a383" providerId="LiveId" clId="{266898C6-36F5-0F46-B550-5FC91F979D25}" dt="2024-02-13T14:13:55.017" v="3251" actId="26606"/>
          <ac:spMkLst>
            <pc:docMk/>
            <pc:sldMk cId="232499080" sldId="319"/>
            <ac:spMk id="37" creationId="{953EE71A-6488-4203-A7C4-77102FD0DCCA}"/>
          </ac:spMkLst>
        </pc:spChg>
        <pc:spChg chg="add del">
          <ac:chgData name="Jacob Candelaria" userId="46de28813138a383" providerId="LiveId" clId="{266898C6-36F5-0F46-B550-5FC91F979D25}" dt="2024-02-13T14:13:59.120" v="3253" actId="26606"/>
          <ac:spMkLst>
            <pc:docMk/>
            <pc:sldMk cId="232499080" sldId="319"/>
            <ac:spMk id="39" creationId="{2C61293E-6EBE-43EF-A52C-9BEBFD7679D4}"/>
          </ac:spMkLst>
        </pc:spChg>
        <pc:spChg chg="add del">
          <ac:chgData name="Jacob Candelaria" userId="46de28813138a383" providerId="LiveId" clId="{266898C6-36F5-0F46-B550-5FC91F979D25}" dt="2024-02-13T14:13:59.120" v="3253" actId="26606"/>
          <ac:spMkLst>
            <pc:docMk/>
            <pc:sldMk cId="232499080" sldId="319"/>
            <ac:spMk id="40" creationId="{21540236-BFD5-4A9D-8840-4703E7F76825}"/>
          </ac:spMkLst>
        </pc:spChg>
        <pc:spChg chg="add del">
          <ac:chgData name="Jacob Candelaria" userId="46de28813138a383" providerId="LiveId" clId="{266898C6-36F5-0F46-B550-5FC91F979D25}" dt="2024-02-13T14:14:05.935" v="3255" actId="26606"/>
          <ac:spMkLst>
            <pc:docMk/>
            <pc:sldMk cId="232499080" sldId="319"/>
            <ac:spMk id="42" creationId="{04812C46-200A-4DEB-A05E-3ED6C68C2387}"/>
          </ac:spMkLst>
        </pc:spChg>
        <pc:spChg chg="add del">
          <ac:chgData name="Jacob Candelaria" userId="46de28813138a383" providerId="LiveId" clId="{266898C6-36F5-0F46-B550-5FC91F979D25}" dt="2024-02-13T14:14:05.935" v="3255" actId="26606"/>
          <ac:spMkLst>
            <pc:docMk/>
            <pc:sldMk cId="232499080" sldId="319"/>
            <ac:spMk id="43" creationId="{D1EA859B-E555-4109-94F3-6700E046E008}"/>
          </ac:spMkLst>
        </pc:spChg>
        <pc:spChg chg="add del">
          <ac:chgData name="Jacob Candelaria" userId="46de28813138a383" providerId="LiveId" clId="{266898C6-36F5-0F46-B550-5FC91F979D25}" dt="2024-02-13T14:14:09.682" v="3257" actId="26606"/>
          <ac:spMkLst>
            <pc:docMk/>
            <pc:sldMk cId="232499080" sldId="319"/>
            <ac:spMk id="45" creationId="{F13C74B1-5B17-4795-BED0-7140497B445A}"/>
          </ac:spMkLst>
        </pc:spChg>
        <pc:spChg chg="add del">
          <ac:chgData name="Jacob Candelaria" userId="46de28813138a383" providerId="LiveId" clId="{266898C6-36F5-0F46-B550-5FC91F979D25}" dt="2024-02-13T14:14:09.682" v="3257" actId="26606"/>
          <ac:spMkLst>
            <pc:docMk/>
            <pc:sldMk cId="232499080" sldId="319"/>
            <ac:spMk id="46" creationId="{D4974D33-8DC5-464E-8C6D-BE58F0669C17}"/>
          </ac:spMkLst>
        </pc:spChg>
        <pc:spChg chg="add del">
          <ac:chgData name="Jacob Candelaria" userId="46de28813138a383" providerId="LiveId" clId="{266898C6-36F5-0F46-B550-5FC91F979D25}" dt="2024-02-13T14:14:10.722" v="3259" actId="26606"/>
          <ac:spMkLst>
            <pc:docMk/>
            <pc:sldMk cId="232499080" sldId="319"/>
            <ac:spMk id="48" creationId="{C0763A76-9F1C-4FC5-82B7-DD475DA461B2}"/>
          </ac:spMkLst>
        </pc:spChg>
        <pc:spChg chg="add del">
          <ac:chgData name="Jacob Candelaria" userId="46de28813138a383" providerId="LiveId" clId="{266898C6-36F5-0F46-B550-5FC91F979D25}" dt="2024-02-13T14:14:10.722" v="3259" actId="26606"/>
          <ac:spMkLst>
            <pc:docMk/>
            <pc:sldMk cId="232499080" sldId="319"/>
            <ac:spMk id="49" creationId="{E81BF4F6-F2CF-4984-9D14-D6966D92F99F}"/>
          </ac:spMkLst>
        </pc:spChg>
        <pc:spChg chg="add del">
          <ac:chgData name="Jacob Candelaria" userId="46de28813138a383" providerId="LiveId" clId="{266898C6-36F5-0F46-B550-5FC91F979D25}" dt="2024-02-13T14:14:11.929" v="3261" actId="26606"/>
          <ac:spMkLst>
            <pc:docMk/>
            <pc:sldMk cId="232499080" sldId="319"/>
            <ac:spMk id="51" creationId="{9F7D5CDA-D291-4307-BF55-1381FED29634}"/>
          </ac:spMkLst>
        </pc:spChg>
        <pc:spChg chg="add del">
          <ac:chgData name="Jacob Candelaria" userId="46de28813138a383" providerId="LiveId" clId="{266898C6-36F5-0F46-B550-5FC91F979D25}" dt="2024-02-13T14:14:11.929" v="3261" actId="26606"/>
          <ac:spMkLst>
            <pc:docMk/>
            <pc:sldMk cId="232499080" sldId="319"/>
            <ac:spMk id="52" creationId="{59B296B9-C5A5-4E4F-9B60-C907B5F1466C}"/>
          </ac:spMkLst>
        </pc:spChg>
        <pc:spChg chg="add del">
          <ac:chgData name="Jacob Candelaria" userId="46de28813138a383" providerId="LiveId" clId="{266898C6-36F5-0F46-B550-5FC91F979D25}" dt="2024-02-13T14:14:11.929" v="3261" actId="26606"/>
          <ac:spMkLst>
            <pc:docMk/>
            <pc:sldMk cId="232499080" sldId="319"/>
            <ac:spMk id="53" creationId="{D0300FD3-5AF1-6305-15FA-9078072672E2}"/>
          </ac:spMkLst>
        </pc:spChg>
        <pc:spChg chg="add del">
          <ac:chgData name="Jacob Candelaria" userId="46de28813138a383" providerId="LiveId" clId="{266898C6-36F5-0F46-B550-5FC91F979D25}" dt="2024-02-13T14:14:23.693" v="3263" actId="26606"/>
          <ac:spMkLst>
            <pc:docMk/>
            <pc:sldMk cId="232499080" sldId="319"/>
            <ac:spMk id="55" creationId="{B210AC1D-4063-4C6E-9528-FA9C4C0C18E6}"/>
          </ac:spMkLst>
        </pc:spChg>
        <pc:spChg chg="add del">
          <ac:chgData name="Jacob Candelaria" userId="46de28813138a383" providerId="LiveId" clId="{266898C6-36F5-0F46-B550-5FC91F979D25}" dt="2024-02-13T14:14:23.693" v="3263" actId="26606"/>
          <ac:spMkLst>
            <pc:docMk/>
            <pc:sldMk cId="232499080" sldId="319"/>
            <ac:spMk id="56" creationId="{02F8C595-E68C-4306-AED8-DC7826A0A506}"/>
          </ac:spMkLst>
        </pc:spChg>
        <pc:spChg chg="add del">
          <ac:chgData name="Jacob Candelaria" userId="46de28813138a383" providerId="LiveId" clId="{266898C6-36F5-0F46-B550-5FC91F979D25}" dt="2024-02-13T14:14:31.044" v="3265" actId="26606"/>
          <ac:spMkLst>
            <pc:docMk/>
            <pc:sldMk cId="232499080" sldId="319"/>
            <ac:spMk id="58" creationId="{649C91A9-84E7-4BF0-9026-62F01380D853}"/>
          </ac:spMkLst>
        </pc:spChg>
        <pc:spChg chg="add del">
          <ac:chgData name="Jacob Candelaria" userId="46de28813138a383" providerId="LiveId" clId="{266898C6-36F5-0F46-B550-5FC91F979D25}" dt="2024-02-13T14:14:31.044" v="3265" actId="26606"/>
          <ac:spMkLst>
            <pc:docMk/>
            <pc:sldMk cId="232499080" sldId="319"/>
            <ac:spMk id="59" creationId="{9B47378D-AD27-45D0-8C1C-5B1098DCC068}"/>
          </ac:spMkLst>
        </pc:spChg>
        <pc:spChg chg="add del">
          <ac:chgData name="Jacob Candelaria" userId="46de28813138a383" providerId="LiveId" clId="{266898C6-36F5-0F46-B550-5FC91F979D25}" dt="2024-02-13T14:14:32.570" v="3267" actId="26606"/>
          <ac:spMkLst>
            <pc:docMk/>
            <pc:sldMk cId="232499080" sldId="319"/>
            <ac:spMk id="61" creationId="{7B831B6F-405A-4B47-B9BB-5CA88F285844}"/>
          </ac:spMkLst>
        </pc:spChg>
        <pc:spChg chg="add del">
          <ac:chgData name="Jacob Candelaria" userId="46de28813138a383" providerId="LiveId" clId="{266898C6-36F5-0F46-B550-5FC91F979D25}" dt="2024-02-13T14:14:32.570" v="3267" actId="26606"/>
          <ac:spMkLst>
            <pc:docMk/>
            <pc:sldMk cId="232499080" sldId="319"/>
            <ac:spMk id="62" creationId="{953EE71A-6488-4203-A7C4-77102FD0DCCA}"/>
          </ac:spMkLst>
        </pc:spChg>
        <pc:spChg chg="add del">
          <ac:chgData name="Jacob Candelaria" userId="46de28813138a383" providerId="LiveId" clId="{266898C6-36F5-0F46-B550-5FC91F979D25}" dt="2024-02-13T14:14:34.061" v="3269" actId="26606"/>
          <ac:spMkLst>
            <pc:docMk/>
            <pc:sldMk cId="232499080" sldId="319"/>
            <ac:spMk id="64" creationId="{2C61293E-6EBE-43EF-A52C-9BEBFD7679D4}"/>
          </ac:spMkLst>
        </pc:spChg>
        <pc:spChg chg="add del">
          <ac:chgData name="Jacob Candelaria" userId="46de28813138a383" providerId="LiveId" clId="{266898C6-36F5-0F46-B550-5FC91F979D25}" dt="2024-02-13T14:14:34.061" v="3269" actId="26606"/>
          <ac:spMkLst>
            <pc:docMk/>
            <pc:sldMk cId="232499080" sldId="319"/>
            <ac:spMk id="65" creationId="{21540236-BFD5-4A9D-8840-4703E7F76825}"/>
          </ac:spMkLst>
        </pc:spChg>
        <pc:spChg chg="add del">
          <ac:chgData name="Jacob Candelaria" userId="46de28813138a383" providerId="LiveId" clId="{266898C6-36F5-0F46-B550-5FC91F979D25}" dt="2024-02-13T14:14:36.188" v="3271" actId="26606"/>
          <ac:spMkLst>
            <pc:docMk/>
            <pc:sldMk cId="232499080" sldId="319"/>
            <ac:spMk id="67" creationId="{9F7D5CDA-D291-4307-BF55-1381FED29634}"/>
          </ac:spMkLst>
        </pc:spChg>
        <pc:spChg chg="add del">
          <ac:chgData name="Jacob Candelaria" userId="46de28813138a383" providerId="LiveId" clId="{266898C6-36F5-0F46-B550-5FC91F979D25}" dt="2024-02-13T14:14:36.188" v="3271" actId="26606"/>
          <ac:spMkLst>
            <pc:docMk/>
            <pc:sldMk cId="232499080" sldId="319"/>
            <ac:spMk id="68" creationId="{59B296B9-C5A5-4E4F-9B60-C907B5F1466C}"/>
          </ac:spMkLst>
        </pc:spChg>
        <pc:spChg chg="add del">
          <ac:chgData name="Jacob Candelaria" userId="46de28813138a383" providerId="LiveId" clId="{266898C6-36F5-0F46-B550-5FC91F979D25}" dt="2024-02-13T14:14:36.188" v="3271" actId="26606"/>
          <ac:spMkLst>
            <pc:docMk/>
            <pc:sldMk cId="232499080" sldId="319"/>
            <ac:spMk id="69" creationId="{D0300FD3-5AF1-6305-15FA-9078072672E2}"/>
          </ac:spMkLst>
        </pc:spChg>
        <pc:spChg chg="add del">
          <ac:chgData name="Jacob Candelaria" userId="46de28813138a383" providerId="LiveId" clId="{266898C6-36F5-0F46-B550-5FC91F979D25}" dt="2024-02-13T14:14:38.257" v="3273" actId="26606"/>
          <ac:spMkLst>
            <pc:docMk/>
            <pc:sldMk cId="232499080" sldId="319"/>
            <ac:spMk id="71" creationId="{C0763A76-9F1C-4FC5-82B7-DD475DA461B2}"/>
          </ac:spMkLst>
        </pc:spChg>
        <pc:spChg chg="add del">
          <ac:chgData name="Jacob Candelaria" userId="46de28813138a383" providerId="LiveId" clId="{266898C6-36F5-0F46-B550-5FC91F979D25}" dt="2024-02-13T14:14:38.257" v="3273" actId="26606"/>
          <ac:spMkLst>
            <pc:docMk/>
            <pc:sldMk cId="232499080" sldId="319"/>
            <ac:spMk id="72" creationId="{E81BF4F6-F2CF-4984-9D14-D6966D92F99F}"/>
          </ac:spMkLst>
        </pc:spChg>
        <pc:spChg chg="add del">
          <ac:chgData name="Jacob Candelaria" userId="46de28813138a383" providerId="LiveId" clId="{266898C6-36F5-0F46-B550-5FC91F979D25}" dt="2024-02-13T14:14:40.505" v="3275" actId="26606"/>
          <ac:spMkLst>
            <pc:docMk/>
            <pc:sldMk cId="232499080" sldId="319"/>
            <ac:spMk id="74" creationId="{B210AC1D-4063-4C6E-9528-FA9C4C0C18E6}"/>
          </ac:spMkLst>
        </pc:spChg>
        <pc:spChg chg="add del">
          <ac:chgData name="Jacob Candelaria" userId="46de28813138a383" providerId="LiveId" clId="{266898C6-36F5-0F46-B550-5FC91F979D25}" dt="2024-02-13T14:14:40.505" v="3275" actId="26606"/>
          <ac:spMkLst>
            <pc:docMk/>
            <pc:sldMk cId="232499080" sldId="319"/>
            <ac:spMk id="75" creationId="{02F8C595-E68C-4306-AED8-DC7826A0A506}"/>
          </ac:spMkLst>
        </pc:spChg>
        <pc:spChg chg="add del">
          <ac:chgData name="Jacob Candelaria" userId="46de28813138a383" providerId="LiveId" clId="{266898C6-36F5-0F46-B550-5FC91F979D25}" dt="2024-02-13T14:16:03.328" v="3283" actId="26606"/>
          <ac:spMkLst>
            <pc:docMk/>
            <pc:sldMk cId="232499080" sldId="319"/>
            <ac:spMk id="84" creationId="{650D18FE-0824-4A46-B22C-A86B52E5780A}"/>
          </ac:spMkLst>
        </pc:spChg>
        <pc:spChg chg="add del">
          <ac:chgData name="Jacob Candelaria" userId="46de28813138a383" providerId="LiveId" clId="{266898C6-36F5-0F46-B550-5FC91F979D25}" dt="2024-02-13T14:16:03.328" v="3283" actId="26606"/>
          <ac:spMkLst>
            <pc:docMk/>
            <pc:sldMk cId="232499080" sldId="319"/>
            <ac:spMk id="85" creationId="{743AA782-23D1-4521-8CAD-47662984AA08}"/>
          </ac:spMkLst>
        </pc:spChg>
        <pc:spChg chg="add del">
          <ac:chgData name="Jacob Candelaria" userId="46de28813138a383" providerId="LiveId" clId="{266898C6-36F5-0F46-B550-5FC91F979D25}" dt="2024-02-13T14:16:05.163" v="3285" actId="26606"/>
          <ac:spMkLst>
            <pc:docMk/>
            <pc:sldMk cId="232499080" sldId="319"/>
            <ac:spMk id="87" creationId="{B210AC1D-4063-4C6E-9528-FA9C4C0C18E6}"/>
          </ac:spMkLst>
        </pc:spChg>
        <pc:spChg chg="add del">
          <ac:chgData name="Jacob Candelaria" userId="46de28813138a383" providerId="LiveId" clId="{266898C6-36F5-0F46-B550-5FC91F979D25}" dt="2024-02-13T14:16:05.163" v="3285" actId="26606"/>
          <ac:spMkLst>
            <pc:docMk/>
            <pc:sldMk cId="232499080" sldId="319"/>
            <ac:spMk id="88" creationId="{02F8C595-E68C-4306-AED8-DC7826A0A506}"/>
          </ac:spMkLst>
        </pc:spChg>
        <pc:spChg chg="add del">
          <ac:chgData name="Jacob Candelaria" userId="46de28813138a383" providerId="LiveId" clId="{266898C6-36F5-0F46-B550-5FC91F979D25}" dt="2024-02-13T14:16:06.696" v="3287" actId="26606"/>
          <ac:spMkLst>
            <pc:docMk/>
            <pc:sldMk cId="232499080" sldId="319"/>
            <ac:spMk id="90" creationId="{743AA782-23D1-4521-8CAD-47662984AA08}"/>
          </ac:spMkLst>
        </pc:spChg>
        <pc:spChg chg="add del">
          <ac:chgData name="Jacob Candelaria" userId="46de28813138a383" providerId="LiveId" clId="{266898C6-36F5-0F46-B550-5FC91F979D25}" dt="2024-02-13T14:16:06.696" v="3287" actId="26606"/>
          <ac:spMkLst>
            <pc:docMk/>
            <pc:sldMk cId="232499080" sldId="319"/>
            <ac:spMk id="91" creationId="{71877DBC-BB60-40F0-AC93-2ACDBAAE60CE}"/>
          </ac:spMkLst>
        </pc:spChg>
        <pc:spChg chg="add del">
          <ac:chgData name="Jacob Candelaria" userId="46de28813138a383" providerId="LiveId" clId="{266898C6-36F5-0F46-B550-5FC91F979D25}" dt="2024-02-13T14:16:07.829" v="3289" actId="26606"/>
          <ac:spMkLst>
            <pc:docMk/>
            <pc:sldMk cId="232499080" sldId="319"/>
            <ac:spMk id="93" creationId="{3ECBE1F1-D69B-4AFA-ABD5-8E41720EF6DE}"/>
          </ac:spMkLst>
        </pc:spChg>
        <pc:spChg chg="add del">
          <ac:chgData name="Jacob Candelaria" userId="46de28813138a383" providerId="LiveId" clId="{266898C6-36F5-0F46-B550-5FC91F979D25}" dt="2024-02-13T14:16:07.829" v="3289" actId="26606"/>
          <ac:spMkLst>
            <pc:docMk/>
            <pc:sldMk cId="232499080" sldId="319"/>
            <ac:spMk id="94" creationId="{603A6265-E10C-4B85-9C20-E75FCAF9CC63}"/>
          </ac:spMkLst>
        </pc:spChg>
        <pc:spChg chg="add del">
          <ac:chgData name="Jacob Candelaria" userId="46de28813138a383" providerId="LiveId" clId="{266898C6-36F5-0F46-B550-5FC91F979D25}" dt="2024-02-13T14:16:36.739" v="3297" actId="26606"/>
          <ac:spMkLst>
            <pc:docMk/>
            <pc:sldMk cId="232499080" sldId="319"/>
            <ac:spMk id="103" creationId="{2B97F24A-32CE-4C1C-A50D-3016B394DCFB}"/>
          </ac:spMkLst>
        </pc:spChg>
        <pc:spChg chg="add del">
          <ac:chgData name="Jacob Candelaria" userId="46de28813138a383" providerId="LiveId" clId="{266898C6-36F5-0F46-B550-5FC91F979D25}" dt="2024-02-13T14:16:36.739" v="3297" actId="26606"/>
          <ac:spMkLst>
            <pc:docMk/>
            <pc:sldMk cId="232499080" sldId="319"/>
            <ac:spMk id="104" creationId="{6357EC4F-235E-4222-A36F-C7878ACE37F2}"/>
          </ac:spMkLst>
        </pc:spChg>
        <pc:spChg chg="add del">
          <ac:chgData name="Jacob Candelaria" userId="46de28813138a383" providerId="LiveId" clId="{266898C6-36F5-0F46-B550-5FC91F979D25}" dt="2024-02-13T14:19:13.787" v="3306" actId="26606"/>
          <ac:spMkLst>
            <pc:docMk/>
            <pc:sldMk cId="232499080" sldId="319"/>
            <ac:spMk id="106" creationId="{F13C74B1-5B17-4795-BED0-7140497B445A}"/>
          </ac:spMkLst>
        </pc:spChg>
        <pc:spChg chg="add del">
          <ac:chgData name="Jacob Candelaria" userId="46de28813138a383" providerId="LiveId" clId="{266898C6-36F5-0F46-B550-5FC91F979D25}" dt="2024-02-13T14:19:13.787" v="3306" actId="26606"/>
          <ac:spMkLst>
            <pc:docMk/>
            <pc:sldMk cId="232499080" sldId="319"/>
            <ac:spMk id="107" creationId="{D4974D33-8DC5-464E-8C6D-BE58F0669C17}"/>
          </ac:spMkLst>
        </pc:spChg>
        <pc:spChg chg="add del">
          <ac:chgData name="Jacob Candelaria" userId="46de28813138a383" providerId="LiveId" clId="{266898C6-36F5-0F46-B550-5FC91F979D25}" dt="2024-02-13T14:18:58.880" v="3303" actId="26606"/>
          <ac:spMkLst>
            <pc:docMk/>
            <pc:sldMk cId="232499080" sldId="319"/>
            <ac:spMk id="112" creationId="{B1595A09-E336-4D1B-9B3A-06A2287A54E2}"/>
          </ac:spMkLst>
        </pc:spChg>
        <pc:spChg chg="add del">
          <ac:chgData name="Jacob Candelaria" userId="46de28813138a383" providerId="LiveId" clId="{266898C6-36F5-0F46-B550-5FC91F979D25}" dt="2024-02-13T14:18:58.880" v="3303" actId="26606"/>
          <ac:spMkLst>
            <pc:docMk/>
            <pc:sldMk cId="232499080" sldId="319"/>
            <ac:spMk id="114" creationId="{3540989C-C7B8-473B-BF87-6F2DA6A90006}"/>
          </ac:spMkLst>
        </pc:spChg>
        <pc:spChg chg="add del">
          <ac:chgData name="Jacob Candelaria" userId="46de28813138a383" providerId="LiveId" clId="{266898C6-36F5-0F46-B550-5FC91F979D25}" dt="2024-02-13T14:19:13.783" v="3305" actId="26606"/>
          <ac:spMkLst>
            <pc:docMk/>
            <pc:sldMk cId="232499080" sldId="319"/>
            <ac:spMk id="123" creationId="{D7A453D2-15D8-4403-815F-291FA16340D9}"/>
          </ac:spMkLst>
        </pc:spChg>
        <pc:spChg chg="add del">
          <ac:chgData name="Jacob Candelaria" userId="46de28813138a383" providerId="LiveId" clId="{266898C6-36F5-0F46-B550-5FC91F979D25}" dt="2024-02-13T14:19:13.783" v="3305" actId="26606"/>
          <ac:spMkLst>
            <pc:docMk/>
            <pc:sldMk cId="232499080" sldId="319"/>
            <ac:spMk id="124" creationId="{B8114C98-A349-4111-A123-E8EAB86ABE30}"/>
          </ac:spMkLst>
        </pc:spChg>
        <pc:spChg chg="add del">
          <ac:chgData name="Jacob Candelaria" userId="46de28813138a383" providerId="LiveId" clId="{266898C6-36F5-0F46-B550-5FC91F979D25}" dt="2024-02-13T14:19:13.783" v="3305" actId="26606"/>
          <ac:spMkLst>
            <pc:docMk/>
            <pc:sldMk cId="232499080" sldId="319"/>
            <ac:spMk id="125" creationId="{8161EA6B-09CA-445B-AB0D-8DF76FA92DEF}"/>
          </ac:spMkLst>
        </pc:spChg>
        <pc:spChg chg="add del">
          <ac:chgData name="Jacob Candelaria" userId="46de28813138a383" providerId="LiveId" clId="{266898C6-36F5-0F46-B550-5FC91F979D25}" dt="2024-02-13T14:19:13.783" v="3305" actId="26606"/>
          <ac:spMkLst>
            <pc:docMk/>
            <pc:sldMk cId="232499080" sldId="319"/>
            <ac:spMk id="138" creationId="{E2D3D3F2-ABBB-4453-B1C5-1BEBF7E4DD56}"/>
          </ac:spMkLst>
        </pc:spChg>
        <pc:spChg chg="add del">
          <ac:chgData name="Jacob Candelaria" userId="46de28813138a383" providerId="LiveId" clId="{266898C6-36F5-0F46-B550-5FC91F979D25}" dt="2024-02-13T14:22:52.972" v="3313" actId="26606"/>
          <ac:spMkLst>
            <pc:docMk/>
            <pc:sldMk cId="232499080" sldId="319"/>
            <ac:spMk id="151" creationId="{4E2ED6F9-63C3-4A8D-9BB4-1EA62533B672}"/>
          </ac:spMkLst>
        </pc:spChg>
        <pc:spChg chg="add del">
          <ac:chgData name="Jacob Candelaria" userId="46de28813138a383" providerId="LiveId" clId="{266898C6-36F5-0F46-B550-5FC91F979D25}" dt="2024-02-13T14:22:52.972" v="3313" actId="26606"/>
          <ac:spMkLst>
            <pc:docMk/>
            <pc:sldMk cId="232499080" sldId="319"/>
            <ac:spMk id="153" creationId="{6D72081E-AD41-4FBB-B02B-698A68DBCA5E}"/>
          </ac:spMkLst>
        </pc:spChg>
        <pc:spChg chg="add del">
          <ac:chgData name="Jacob Candelaria" userId="46de28813138a383" providerId="LiveId" clId="{266898C6-36F5-0F46-B550-5FC91F979D25}" dt="2024-02-13T14:22:52.972" v="3313" actId="26606"/>
          <ac:spMkLst>
            <pc:docMk/>
            <pc:sldMk cId="232499080" sldId="319"/>
            <ac:spMk id="155" creationId="{716248AD-805F-41BF-9B57-FC53E5B32F98}"/>
          </ac:spMkLst>
        </pc:spChg>
        <pc:spChg chg="add del">
          <ac:chgData name="Jacob Candelaria" userId="46de28813138a383" providerId="LiveId" clId="{266898C6-36F5-0F46-B550-5FC91F979D25}" dt="2024-02-13T14:22:52.972" v="3313" actId="26606"/>
          <ac:spMkLst>
            <pc:docMk/>
            <pc:sldMk cId="232499080" sldId="319"/>
            <ac:spMk id="157" creationId="{1F82758F-B2B3-4F0A-BB90-4BFFEDD166D6}"/>
          </ac:spMkLst>
        </pc:spChg>
        <pc:grpChg chg="add del">
          <ac:chgData name="Jacob Candelaria" userId="46de28813138a383" providerId="LiveId" clId="{266898C6-36F5-0F46-B550-5FC91F979D25}" dt="2024-02-13T14:16:16.262" v="3293" actId="26606"/>
          <ac:grpSpMkLst>
            <pc:docMk/>
            <pc:sldMk cId="232499080" sldId="319"/>
            <ac:grpSpMk id="98" creationId="{5EFBDE31-BB3E-6CFC-23CD-B5976DA38438}"/>
          </ac:grpSpMkLst>
        </pc:grpChg>
        <pc:grpChg chg="add del">
          <ac:chgData name="Jacob Candelaria" userId="46de28813138a383" providerId="LiveId" clId="{266898C6-36F5-0F46-B550-5FC91F979D25}" dt="2024-02-13T14:19:13.783" v="3305" actId="26606"/>
          <ac:grpSpMkLst>
            <pc:docMk/>
            <pc:sldMk cId="232499080" sldId="319"/>
            <ac:grpSpMk id="116" creationId="{1EA1DAFF-CECA-492F-BFA1-22C64956B8D9}"/>
          </ac:grpSpMkLst>
        </pc:grpChg>
        <pc:grpChg chg="add del">
          <ac:chgData name="Jacob Candelaria" userId="46de28813138a383" providerId="LiveId" clId="{266898C6-36F5-0F46-B550-5FC91F979D25}" dt="2024-02-13T14:19:13.783" v="3305" actId="26606"/>
          <ac:grpSpMkLst>
            <pc:docMk/>
            <pc:sldMk cId="232499080" sldId="319"/>
            <ac:grpSpMk id="126" creationId="{670FB431-AE18-414D-92F4-1D12D1991152}"/>
          </ac:grpSpMkLst>
        </pc:grpChg>
        <pc:grpChg chg="add del">
          <ac:chgData name="Jacob Candelaria" userId="46de28813138a383" providerId="LiveId" clId="{266898C6-36F5-0F46-B550-5FC91F979D25}" dt="2024-02-13T14:19:13.783" v="3305" actId="26606"/>
          <ac:grpSpMkLst>
            <pc:docMk/>
            <pc:sldMk cId="232499080" sldId="319"/>
            <ac:grpSpMk id="132" creationId="{AF19A774-30A5-488B-9BAF-629C6440294E}"/>
          </ac:grpSpMkLst>
        </pc:grpChg>
        <pc:grpChg chg="add del">
          <ac:chgData name="Jacob Candelaria" userId="46de28813138a383" providerId="LiveId" clId="{266898C6-36F5-0F46-B550-5FC91F979D25}" dt="2024-02-13T14:19:13.783" v="3305" actId="26606"/>
          <ac:grpSpMkLst>
            <pc:docMk/>
            <pc:sldMk cId="232499080" sldId="319"/>
            <ac:grpSpMk id="140" creationId="{8214E4A5-A0D2-42C4-8D14-D2A7E495F041}"/>
          </ac:grpSpMkLst>
        </pc:grpChg>
        <pc:picChg chg="add mod ord">
          <ac:chgData name="Jacob Candelaria" userId="46de28813138a383" providerId="LiveId" clId="{266898C6-36F5-0F46-B550-5FC91F979D25}" dt="2024-02-13T14:22:52.976" v="3314" actId="26606"/>
          <ac:picMkLst>
            <pc:docMk/>
            <pc:sldMk cId="232499080" sldId="319"/>
            <ac:picMk id="2" creationId="{41BF5F71-7D46-4833-4046-8EB7B14B5697}"/>
          </ac:picMkLst>
        </pc:picChg>
        <pc:cxnChg chg="add del">
          <ac:chgData name="Jacob Candelaria" userId="46de28813138a383" providerId="LiveId" clId="{266898C6-36F5-0F46-B550-5FC91F979D25}" dt="2024-02-13T14:13:44.884" v="3243" actId="26606"/>
          <ac:cxnSpMkLst>
            <pc:docMk/>
            <pc:sldMk cId="232499080" sldId="319"/>
            <ac:cxnSpMk id="24" creationId="{249EDD1B-F94D-B4E6-ACAA-566B9A26FDE3}"/>
          </ac:cxnSpMkLst>
        </pc:cxnChg>
        <pc:cxnChg chg="add del">
          <ac:chgData name="Jacob Candelaria" userId="46de28813138a383" providerId="LiveId" clId="{266898C6-36F5-0F46-B550-5FC91F979D25}" dt="2024-02-13T14:16:36.745" v="3298" actId="26606"/>
          <ac:cxnSpMkLst>
            <pc:docMk/>
            <pc:sldMk cId="232499080" sldId="319"/>
            <ac:cxnSpMk id="77" creationId="{249EDD1B-F94D-B4E6-ACAA-566B9A26FDE3}"/>
          </ac:cxnSpMkLst>
        </pc:cxnChg>
        <pc:cxnChg chg="add del">
          <ac:chgData name="Jacob Candelaria" userId="46de28813138a383" providerId="LiveId" clId="{266898C6-36F5-0F46-B550-5FC91F979D25}" dt="2024-02-13T14:16:01.196" v="3281" actId="26606"/>
          <ac:cxnSpMkLst>
            <pc:docMk/>
            <pc:sldMk cId="232499080" sldId="319"/>
            <ac:cxnSpMk id="82" creationId="{249EDD1B-F94D-B4E6-ACAA-566B9A26FDE3}"/>
          </ac:cxnSpMkLst>
        </pc:cxnChg>
        <pc:cxnChg chg="add del">
          <ac:chgData name="Jacob Candelaria" userId="46de28813138a383" providerId="LiveId" clId="{266898C6-36F5-0F46-B550-5FC91F979D25}" dt="2024-02-13T14:16:10.797" v="3291" actId="26606"/>
          <ac:cxnSpMkLst>
            <pc:docMk/>
            <pc:sldMk cId="232499080" sldId="319"/>
            <ac:cxnSpMk id="96" creationId="{249EDD1B-F94D-B4E6-ACAA-566B9A26FDE3}"/>
          </ac:cxnSpMkLst>
        </pc:cxnChg>
        <pc:cxnChg chg="add del">
          <ac:chgData name="Jacob Candelaria" userId="46de28813138a383" providerId="LiveId" clId="{266898C6-36F5-0F46-B550-5FC91F979D25}" dt="2024-02-13T14:16:18.933" v="3295" actId="26606"/>
          <ac:cxnSpMkLst>
            <pc:docMk/>
            <pc:sldMk cId="232499080" sldId="319"/>
            <ac:cxnSpMk id="101" creationId="{37C77032-C865-6057-7D7A-E2743CFA20F9}"/>
          </ac:cxnSpMkLst>
        </pc:cxnChg>
        <pc:cxnChg chg="add del">
          <ac:chgData name="Jacob Candelaria" userId="46de28813138a383" providerId="LiveId" clId="{266898C6-36F5-0F46-B550-5FC91F979D25}" dt="2024-02-13T14:22:52.976" v="3314" actId="26606"/>
          <ac:cxnSpMkLst>
            <pc:docMk/>
            <pc:sldMk cId="232499080" sldId="319"/>
            <ac:cxnSpMk id="146" creationId="{249EDD1B-F94D-B4E6-ACAA-566B9A26FDE3}"/>
          </ac:cxnSpMkLst>
        </pc:cxnChg>
      </pc:sldChg>
      <pc:sldChg chg="addSp modSp del mod">
        <pc:chgData name="Jacob Candelaria" userId="46de28813138a383" providerId="LiveId" clId="{266898C6-36F5-0F46-B550-5FC91F979D25}" dt="2024-02-13T15:04:25.914" v="3483" actId="2696"/>
        <pc:sldMkLst>
          <pc:docMk/>
          <pc:sldMk cId="3645034231" sldId="320"/>
        </pc:sldMkLst>
        <pc:spChg chg="mod">
          <ac:chgData name="Jacob Candelaria" userId="46de28813138a383" providerId="LiveId" clId="{266898C6-36F5-0F46-B550-5FC91F979D25}" dt="2024-02-13T15:03:54.916" v="3479" actId="14100"/>
          <ac:spMkLst>
            <pc:docMk/>
            <pc:sldMk cId="3645034231" sldId="320"/>
            <ac:spMk id="5" creationId="{1B07C49E-AFFC-EC46-8930-E4D428F5F943}"/>
          </ac:spMkLst>
        </pc:spChg>
        <pc:picChg chg="add mod">
          <ac:chgData name="Jacob Candelaria" userId="46de28813138a383" providerId="LiveId" clId="{266898C6-36F5-0F46-B550-5FC91F979D25}" dt="2024-02-13T15:03:59.484" v="3481" actId="1076"/>
          <ac:picMkLst>
            <pc:docMk/>
            <pc:sldMk cId="3645034231" sldId="320"/>
            <ac:picMk id="2" creationId="{251ABCD5-4FD8-CBF4-178A-0043CD9CA922}"/>
          </ac:picMkLst>
        </pc:picChg>
      </pc:sldChg>
      <pc:sldChg chg="modTransition">
        <pc:chgData name="Jacob Candelaria" userId="46de28813138a383" providerId="LiveId" clId="{266898C6-36F5-0F46-B550-5FC91F979D25}" dt="2024-02-13T15:36:46.475" v="3597"/>
        <pc:sldMkLst>
          <pc:docMk/>
          <pc:sldMk cId="733461713" sldId="321"/>
        </pc:sldMkLst>
      </pc:sldChg>
      <pc:sldChg chg="addSp delSp modSp mod ord modTransition setBg">
        <pc:chgData name="Jacob Candelaria" userId="46de28813138a383" providerId="LiveId" clId="{266898C6-36F5-0F46-B550-5FC91F979D25}" dt="2024-02-13T15:36:46.475" v="3597"/>
        <pc:sldMkLst>
          <pc:docMk/>
          <pc:sldMk cId="700132931" sldId="322"/>
        </pc:sldMkLst>
        <pc:spChg chg="mod ord">
          <ac:chgData name="Jacob Candelaria" userId="46de28813138a383" providerId="LiveId" clId="{266898C6-36F5-0F46-B550-5FC91F979D25}" dt="2024-02-13T14:27:08.888" v="3333" actId="26606"/>
          <ac:spMkLst>
            <pc:docMk/>
            <pc:sldMk cId="700132931" sldId="322"/>
            <ac:spMk id="3" creationId="{8C82F32A-22A5-0046-9FAC-5295E4FA5A12}"/>
          </ac:spMkLst>
        </pc:spChg>
        <pc:spChg chg="mod ord">
          <ac:chgData name="Jacob Candelaria" userId="46de28813138a383" providerId="LiveId" clId="{266898C6-36F5-0F46-B550-5FC91F979D25}" dt="2024-02-13T14:41:55.615" v="3431" actId="20577"/>
          <ac:spMkLst>
            <pc:docMk/>
            <pc:sldMk cId="700132931" sldId="322"/>
            <ac:spMk id="5" creationId="{85D9F803-CDBC-C74C-AF1B-2B5937D1C241}"/>
          </ac:spMkLst>
        </pc:spChg>
        <pc:spChg chg="mod">
          <ac:chgData name="Jacob Candelaria" userId="46de28813138a383" providerId="LiveId" clId="{266898C6-36F5-0F46-B550-5FC91F979D25}" dt="2024-02-13T14:40:50.556" v="3429" actId="6549"/>
          <ac:spMkLst>
            <pc:docMk/>
            <pc:sldMk cId="700132931" sldId="322"/>
            <ac:spMk id="8" creationId="{9456A072-47A6-4424-9ABE-F398119040DD}"/>
          </ac:spMkLst>
        </pc:spChg>
        <pc:spChg chg="add del">
          <ac:chgData name="Jacob Candelaria" userId="46de28813138a383" providerId="LiveId" clId="{266898C6-36F5-0F46-B550-5FC91F979D25}" dt="2024-02-13T14:26:24.727" v="3321" actId="26606"/>
          <ac:spMkLst>
            <pc:docMk/>
            <pc:sldMk cId="700132931" sldId="322"/>
            <ac:spMk id="13" creationId="{743AA782-23D1-4521-8CAD-47662984AA08}"/>
          </ac:spMkLst>
        </pc:spChg>
        <pc:spChg chg="add del">
          <ac:chgData name="Jacob Candelaria" userId="46de28813138a383" providerId="LiveId" clId="{266898C6-36F5-0F46-B550-5FC91F979D25}" dt="2024-02-13T14:26:24.727" v="3321" actId="26606"/>
          <ac:spMkLst>
            <pc:docMk/>
            <pc:sldMk cId="700132931" sldId="322"/>
            <ac:spMk id="15" creationId="{71877DBC-BB60-40F0-AC93-2ACDBAAE60CE}"/>
          </ac:spMkLst>
        </pc:spChg>
        <pc:spChg chg="add del">
          <ac:chgData name="Jacob Candelaria" userId="46de28813138a383" providerId="LiveId" clId="{266898C6-36F5-0F46-B550-5FC91F979D25}" dt="2024-02-13T14:26:26.186" v="3323" actId="26606"/>
          <ac:spMkLst>
            <pc:docMk/>
            <pc:sldMk cId="700132931" sldId="322"/>
            <ac:spMk id="17" creationId="{2B97F24A-32CE-4C1C-A50D-3016B394DCFB}"/>
          </ac:spMkLst>
        </pc:spChg>
        <pc:spChg chg="add del">
          <ac:chgData name="Jacob Candelaria" userId="46de28813138a383" providerId="LiveId" clId="{266898C6-36F5-0F46-B550-5FC91F979D25}" dt="2024-02-13T14:26:26.186" v="3323" actId="26606"/>
          <ac:spMkLst>
            <pc:docMk/>
            <pc:sldMk cId="700132931" sldId="322"/>
            <ac:spMk id="18" creationId="{6357EC4F-235E-4222-A36F-C7878ACE37F2}"/>
          </ac:spMkLst>
        </pc:spChg>
        <pc:spChg chg="add del">
          <ac:chgData name="Jacob Candelaria" userId="46de28813138a383" providerId="LiveId" clId="{266898C6-36F5-0F46-B550-5FC91F979D25}" dt="2024-02-13T14:26:27.813" v="3325" actId="26606"/>
          <ac:spMkLst>
            <pc:docMk/>
            <pc:sldMk cId="700132931" sldId="322"/>
            <ac:spMk id="20" creationId="{743AA782-23D1-4521-8CAD-47662984AA08}"/>
          </ac:spMkLst>
        </pc:spChg>
        <pc:spChg chg="add del">
          <ac:chgData name="Jacob Candelaria" userId="46de28813138a383" providerId="LiveId" clId="{266898C6-36F5-0F46-B550-5FC91F979D25}" dt="2024-02-13T14:26:27.813" v="3325" actId="26606"/>
          <ac:spMkLst>
            <pc:docMk/>
            <pc:sldMk cId="700132931" sldId="322"/>
            <ac:spMk id="21" creationId="{71877DBC-BB60-40F0-AC93-2ACDBAAE60CE}"/>
          </ac:spMkLst>
        </pc:spChg>
        <pc:spChg chg="add del">
          <ac:chgData name="Jacob Candelaria" userId="46de28813138a383" providerId="LiveId" clId="{266898C6-36F5-0F46-B550-5FC91F979D25}" dt="2024-02-13T14:27:08.888" v="3333" actId="26606"/>
          <ac:spMkLst>
            <pc:docMk/>
            <pc:sldMk cId="700132931" sldId="322"/>
            <ac:spMk id="25" creationId="{2B97F24A-32CE-4C1C-A50D-3016B394DCFB}"/>
          </ac:spMkLst>
        </pc:spChg>
        <pc:spChg chg="add del">
          <ac:chgData name="Jacob Candelaria" userId="46de28813138a383" providerId="LiveId" clId="{266898C6-36F5-0F46-B550-5FC91F979D25}" dt="2024-02-13T14:27:08.888" v="3333" actId="26606"/>
          <ac:spMkLst>
            <pc:docMk/>
            <pc:sldMk cId="700132931" sldId="322"/>
            <ac:spMk id="26" creationId="{6357EC4F-235E-4222-A36F-C7878ACE37F2}"/>
          </ac:spMkLst>
        </pc:spChg>
        <pc:grpChg chg="add">
          <ac:chgData name="Jacob Candelaria" userId="46de28813138a383" providerId="LiveId" clId="{266898C6-36F5-0F46-B550-5FC91F979D25}" dt="2024-02-13T14:27:08.888" v="3333" actId="26606"/>
          <ac:grpSpMkLst>
            <pc:docMk/>
            <pc:sldMk cId="700132931" sldId="322"/>
            <ac:grpSpMk id="31" creationId="{114ED94A-C85D-4CD3-4205-438D21CE6B38}"/>
          </ac:grpSpMkLst>
        </pc:grpChg>
        <pc:picChg chg="add mod">
          <ac:chgData name="Jacob Candelaria" userId="46de28813138a383" providerId="LiveId" clId="{266898C6-36F5-0F46-B550-5FC91F979D25}" dt="2024-02-13T14:41:12.054" v="3430" actId="14826"/>
          <ac:picMkLst>
            <pc:docMk/>
            <pc:sldMk cId="700132931" sldId="322"/>
            <ac:picMk id="2" creationId="{AB967FC3-2416-F0F0-C2A9-1A393D01C8BB}"/>
          </ac:picMkLst>
        </pc:picChg>
        <pc:cxnChg chg="add del">
          <ac:chgData name="Jacob Candelaria" userId="46de28813138a383" providerId="LiveId" clId="{266898C6-36F5-0F46-B550-5FC91F979D25}" dt="2024-02-13T14:26:29.255" v="3327" actId="26606"/>
          <ac:cxnSpMkLst>
            <pc:docMk/>
            <pc:sldMk cId="700132931" sldId="322"/>
            <ac:cxnSpMk id="23" creationId="{FC23E3B9-5ABF-58B3-E2B0-E9A5DAA90037}"/>
          </ac:cxnSpMkLst>
        </pc:cxnChg>
      </pc:sldChg>
      <pc:sldChg chg="del">
        <pc:chgData name="Jacob Candelaria" userId="46de28813138a383" providerId="LiveId" clId="{266898C6-36F5-0F46-B550-5FC91F979D25}" dt="2024-02-13T14:33:30.603" v="3401" actId="2696"/>
        <pc:sldMkLst>
          <pc:docMk/>
          <pc:sldMk cId="1866160706" sldId="323"/>
        </pc:sldMkLst>
      </pc:sldChg>
      <pc:sldChg chg="del">
        <pc:chgData name="Jacob Candelaria" userId="46de28813138a383" providerId="LiveId" clId="{266898C6-36F5-0F46-B550-5FC91F979D25}" dt="2024-02-13T14:42:12.312" v="3433" actId="2696"/>
        <pc:sldMkLst>
          <pc:docMk/>
          <pc:sldMk cId="252359608" sldId="324"/>
        </pc:sldMkLst>
      </pc:sldChg>
      <pc:sldChg chg="modSp mod modTransition">
        <pc:chgData name="Jacob Candelaria" userId="46de28813138a383" providerId="LiveId" clId="{266898C6-36F5-0F46-B550-5FC91F979D25}" dt="2024-02-13T15:59:10.466" v="3648" actId="207"/>
        <pc:sldMkLst>
          <pc:docMk/>
          <pc:sldMk cId="1277611629" sldId="327"/>
        </pc:sldMkLst>
        <pc:spChg chg="mod">
          <ac:chgData name="Jacob Candelaria" userId="46de28813138a383" providerId="LiveId" clId="{266898C6-36F5-0F46-B550-5FC91F979D25}" dt="2024-02-13T15:59:10.466" v="3648" actId="207"/>
          <ac:spMkLst>
            <pc:docMk/>
            <pc:sldMk cId="1277611629" sldId="327"/>
            <ac:spMk id="6" creationId="{2C36AF9D-A911-994B-90EA-013D4CDA5604}"/>
          </ac:spMkLst>
        </pc:spChg>
      </pc:sldChg>
      <pc:sldChg chg="modTransition">
        <pc:chgData name="Jacob Candelaria" userId="46de28813138a383" providerId="LiveId" clId="{266898C6-36F5-0F46-B550-5FC91F979D25}" dt="2024-02-13T15:36:46.475" v="3597"/>
        <pc:sldMkLst>
          <pc:docMk/>
          <pc:sldMk cId="661040741" sldId="329"/>
        </pc:sldMkLst>
      </pc:sldChg>
      <pc:sldChg chg="modTransition">
        <pc:chgData name="Jacob Candelaria" userId="46de28813138a383" providerId="LiveId" clId="{266898C6-36F5-0F46-B550-5FC91F979D25}" dt="2024-02-13T15:36:46.475" v="3597"/>
        <pc:sldMkLst>
          <pc:docMk/>
          <pc:sldMk cId="724038033" sldId="330"/>
        </pc:sldMkLst>
      </pc:sldChg>
      <pc:sldChg chg="modSp mod modTransition">
        <pc:chgData name="Jacob Candelaria" userId="46de28813138a383" providerId="LiveId" clId="{266898C6-36F5-0F46-B550-5FC91F979D25}" dt="2024-02-13T15:36:46.475" v="3597"/>
        <pc:sldMkLst>
          <pc:docMk/>
          <pc:sldMk cId="1980221439" sldId="331"/>
        </pc:sldMkLst>
        <pc:spChg chg="mod">
          <ac:chgData name="Jacob Candelaria" userId="46de28813138a383" providerId="LiveId" clId="{266898C6-36F5-0F46-B550-5FC91F979D25}" dt="2024-02-13T10:24:49.233" v="475" actId="207"/>
          <ac:spMkLst>
            <pc:docMk/>
            <pc:sldMk cId="1980221439" sldId="331"/>
            <ac:spMk id="10" creationId="{79EF1473-3ADD-43F1-A495-57AAB7FD902F}"/>
          </ac:spMkLst>
        </pc:spChg>
      </pc:sldChg>
      <pc:sldChg chg="modSp mod modTransition">
        <pc:chgData name="Jacob Candelaria" userId="46de28813138a383" providerId="LiveId" clId="{266898C6-36F5-0F46-B550-5FC91F979D25}" dt="2024-02-13T15:57:43.860" v="3623" actId="20577"/>
        <pc:sldMkLst>
          <pc:docMk/>
          <pc:sldMk cId="2560061391" sldId="332"/>
        </pc:sldMkLst>
        <pc:spChg chg="mod">
          <ac:chgData name="Jacob Candelaria" userId="46de28813138a383" providerId="LiveId" clId="{266898C6-36F5-0F46-B550-5FC91F979D25}" dt="2024-02-13T15:57:43.860" v="3623" actId="20577"/>
          <ac:spMkLst>
            <pc:docMk/>
            <pc:sldMk cId="2560061391" sldId="332"/>
            <ac:spMk id="5" creationId="{8E999A1B-8752-489F-A63B-EA2F60186B52}"/>
          </ac:spMkLst>
        </pc:spChg>
      </pc:sldChg>
      <pc:sldChg chg="addSp modSp new del mod">
        <pc:chgData name="Jacob Candelaria" userId="46de28813138a383" providerId="LiveId" clId="{266898C6-36F5-0F46-B550-5FC91F979D25}" dt="2024-02-13T11:18:36.313" v="1655" actId="2696"/>
        <pc:sldMkLst>
          <pc:docMk/>
          <pc:sldMk cId="31980511" sldId="333"/>
        </pc:sldMkLst>
        <pc:spChg chg="mod">
          <ac:chgData name="Jacob Candelaria" userId="46de28813138a383" providerId="LiveId" clId="{266898C6-36F5-0F46-B550-5FC91F979D25}" dt="2024-02-13T11:17:36.654" v="1649" actId="20577"/>
          <ac:spMkLst>
            <pc:docMk/>
            <pc:sldMk cId="31980511" sldId="333"/>
            <ac:spMk id="2" creationId="{EB2FD8D1-B4E9-9339-5FE9-7C7B17689A82}"/>
          </ac:spMkLst>
        </pc:spChg>
        <pc:spChg chg="mod">
          <ac:chgData name="Jacob Candelaria" userId="46de28813138a383" providerId="LiveId" clId="{266898C6-36F5-0F46-B550-5FC91F979D25}" dt="2024-02-13T11:17:44.594" v="1650" actId="14100"/>
          <ac:spMkLst>
            <pc:docMk/>
            <pc:sldMk cId="31980511" sldId="333"/>
            <ac:spMk id="3" creationId="{C8328065-69CF-D2B6-493E-23CF71F3E759}"/>
          </ac:spMkLst>
        </pc:spChg>
        <pc:picChg chg="add mod">
          <ac:chgData name="Jacob Candelaria" userId="46de28813138a383" providerId="LiveId" clId="{266898C6-36F5-0F46-B550-5FC91F979D25}" dt="2024-02-13T11:18:08.664" v="1653" actId="1076"/>
          <ac:picMkLst>
            <pc:docMk/>
            <pc:sldMk cId="31980511" sldId="333"/>
            <ac:picMk id="4" creationId="{66707BCD-0008-83B5-B63A-44DB01C0CF7A}"/>
          </ac:picMkLst>
        </pc:picChg>
      </pc:sldChg>
      <pc:sldChg chg="addSp delSp modSp add mod modTransition">
        <pc:chgData name="Jacob Candelaria" userId="46de28813138a383" providerId="LiveId" clId="{266898C6-36F5-0F46-B550-5FC91F979D25}" dt="2024-02-13T15:36:46.475" v="3597"/>
        <pc:sldMkLst>
          <pc:docMk/>
          <pc:sldMk cId="3736930333" sldId="334"/>
        </pc:sldMkLst>
        <pc:spChg chg="mod">
          <ac:chgData name="Jacob Candelaria" userId="46de28813138a383" providerId="LiveId" clId="{266898C6-36F5-0F46-B550-5FC91F979D25}" dt="2024-02-13T11:23:49.387" v="1805" actId="6549"/>
          <ac:spMkLst>
            <pc:docMk/>
            <pc:sldMk cId="3736930333" sldId="334"/>
            <ac:spMk id="3" creationId="{55A7D9E8-195B-CF87-D791-3A88548BC8BE}"/>
          </ac:spMkLst>
        </pc:spChg>
        <pc:spChg chg="mod">
          <ac:chgData name="Jacob Candelaria" userId="46de28813138a383" providerId="LiveId" clId="{266898C6-36F5-0F46-B550-5FC91F979D25}" dt="2024-02-13T11:19:05.820" v="1661" actId="26606"/>
          <ac:spMkLst>
            <pc:docMk/>
            <pc:sldMk cId="3736930333" sldId="334"/>
            <ac:spMk id="4" creationId="{9869D841-F928-5CD5-DF7D-0B71A87AE864}"/>
          </ac:spMkLst>
        </pc:spChg>
        <pc:spChg chg="mod">
          <ac:chgData name="Jacob Candelaria" userId="46de28813138a383" providerId="LiveId" clId="{266898C6-36F5-0F46-B550-5FC91F979D25}" dt="2024-02-13T11:50:27.333" v="2752" actId="1076"/>
          <ac:spMkLst>
            <pc:docMk/>
            <pc:sldMk cId="3736930333" sldId="334"/>
            <ac:spMk id="7" creationId="{FB792C74-9F3F-A33C-C1BF-03A37EB53D5A}"/>
          </ac:spMkLst>
        </pc:spChg>
        <pc:spChg chg="add del">
          <ac:chgData name="Jacob Candelaria" userId="46de28813138a383" providerId="LiveId" clId="{266898C6-36F5-0F46-B550-5FC91F979D25}" dt="2024-02-13T11:19:05.820" v="1661" actId="26606"/>
          <ac:spMkLst>
            <pc:docMk/>
            <pc:sldMk cId="3736930333" sldId="334"/>
            <ac:spMk id="21" creationId="{9AA72BD9-2C5A-4EDC-931F-5AA08EACA0F3}"/>
          </ac:spMkLst>
        </pc:spChg>
        <pc:spChg chg="add del">
          <ac:chgData name="Jacob Candelaria" userId="46de28813138a383" providerId="LiveId" clId="{266898C6-36F5-0F46-B550-5FC91F979D25}" dt="2024-02-13T11:19:05.820" v="1661" actId="26606"/>
          <ac:spMkLst>
            <pc:docMk/>
            <pc:sldMk cId="3736930333" sldId="334"/>
            <ac:spMk id="23" creationId="{DD3981AC-7B61-4947-BCF3-F7AA7FA385B9}"/>
          </ac:spMkLst>
        </pc:spChg>
        <pc:spChg chg="add del">
          <ac:chgData name="Jacob Candelaria" userId="46de28813138a383" providerId="LiveId" clId="{266898C6-36F5-0F46-B550-5FC91F979D25}" dt="2024-02-13T11:19:05.820" v="1661" actId="26606"/>
          <ac:spMkLst>
            <pc:docMk/>
            <pc:sldMk cId="3736930333" sldId="334"/>
            <ac:spMk id="25" creationId="{55D4142C-5077-457F-A6AD-3FECFDB39685}"/>
          </ac:spMkLst>
        </pc:spChg>
        <pc:spChg chg="add del">
          <ac:chgData name="Jacob Candelaria" userId="46de28813138a383" providerId="LiveId" clId="{266898C6-36F5-0F46-B550-5FC91F979D25}" dt="2024-02-13T11:19:05.820" v="1661" actId="26606"/>
          <ac:spMkLst>
            <pc:docMk/>
            <pc:sldMk cId="3736930333" sldId="334"/>
            <ac:spMk id="27" creationId="{7A5F0580-5EE9-419F-96EE-B6529EF6E7D0}"/>
          </ac:spMkLst>
        </pc:spChg>
        <pc:grpChg chg="add del">
          <ac:chgData name="Jacob Candelaria" userId="46de28813138a383" providerId="LiveId" clId="{266898C6-36F5-0F46-B550-5FC91F979D25}" dt="2024-02-13T11:19:05.820" v="1661" actId="26606"/>
          <ac:grpSpMkLst>
            <pc:docMk/>
            <pc:sldMk cId="3736930333" sldId="334"/>
            <ac:grpSpMk id="12" creationId="{84F31B5A-C30D-6641-6A0B-61AF3F7A6EA1}"/>
          </ac:grpSpMkLst>
        </pc:grpChg>
        <pc:picChg chg="del">
          <ac:chgData name="Jacob Candelaria" userId="46de28813138a383" providerId="LiveId" clId="{266898C6-36F5-0F46-B550-5FC91F979D25}" dt="2024-02-13T11:18:40.163" v="1656" actId="478"/>
          <ac:picMkLst>
            <pc:docMk/>
            <pc:sldMk cId="3736930333" sldId="334"/>
            <ac:picMk id="2" creationId="{265B251A-36B9-F530-BF7B-C377E082EFD1}"/>
          </ac:picMkLst>
        </pc:picChg>
        <pc:picChg chg="add mod ord">
          <ac:chgData name="Jacob Candelaria" userId="46de28813138a383" providerId="LiveId" clId="{266898C6-36F5-0F46-B550-5FC91F979D25}" dt="2024-02-13T11:19:05.820" v="1661" actId="26606"/>
          <ac:picMkLst>
            <pc:docMk/>
            <pc:sldMk cId="3736930333" sldId="334"/>
            <ac:picMk id="5" creationId="{FE1EECF0-D224-FAFE-E5C9-6504BEA1A72A}"/>
          </ac:picMkLst>
        </pc:picChg>
      </pc:sldChg>
      <pc:sldChg chg="addSp delSp modSp add mod ord modTransition">
        <pc:chgData name="Jacob Candelaria" userId="46de28813138a383" providerId="LiveId" clId="{266898C6-36F5-0F46-B550-5FC91F979D25}" dt="2024-02-13T15:36:46.475" v="3597"/>
        <pc:sldMkLst>
          <pc:docMk/>
          <pc:sldMk cId="3776227020" sldId="335"/>
        </pc:sldMkLst>
        <pc:spChg chg="mod">
          <ac:chgData name="Jacob Candelaria" userId="46de28813138a383" providerId="LiveId" clId="{266898C6-36F5-0F46-B550-5FC91F979D25}" dt="2024-02-13T11:33:00.085" v="2263" actId="6549"/>
          <ac:spMkLst>
            <pc:docMk/>
            <pc:sldMk cId="3776227020" sldId="335"/>
            <ac:spMk id="3" creationId="{70842869-F94C-F832-8900-B3316DEC2AF7}"/>
          </ac:spMkLst>
        </pc:spChg>
        <pc:spChg chg="mod">
          <ac:chgData name="Jacob Candelaria" userId="46de28813138a383" providerId="LiveId" clId="{266898C6-36F5-0F46-B550-5FC91F979D25}" dt="2024-02-13T11:54:30.119" v="2785" actId="1076"/>
          <ac:spMkLst>
            <pc:docMk/>
            <pc:sldMk cId="3776227020" sldId="335"/>
            <ac:spMk id="7" creationId="{60BA74E4-3E8C-FCB8-141C-C3323CC4C11C}"/>
          </ac:spMkLst>
        </pc:spChg>
        <pc:picChg chg="add mod">
          <ac:chgData name="Jacob Candelaria" userId="46de28813138a383" providerId="LiveId" clId="{266898C6-36F5-0F46-B550-5FC91F979D25}" dt="2024-02-13T11:24:38.421" v="1811" actId="1076"/>
          <ac:picMkLst>
            <pc:docMk/>
            <pc:sldMk cId="3776227020" sldId="335"/>
            <ac:picMk id="2" creationId="{2FB8A7C9-578D-24DF-1764-3EE93D7AC645}"/>
          </ac:picMkLst>
        </pc:picChg>
        <pc:picChg chg="del">
          <ac:chgData name="Jacob Candelaria" userId="46de28813138a383" providerId="LiveId" clId="{266898C6-36F5-0F46-B550-5FC91F979D25}" dt="2024-02-13T11:24:22.854" v="1807" actId="478"/>
          <ac:picMkLst>
            <pc:docMk/>
            <pc:sldMk cId="3776227020" sldId="335"/>
            <ac:picMk id="5" creationId="{CD719CA4-93BA-C05E-673B-08024740B2D2}"/>
          </ac:picMkLst>
        </pc:picChg>
      </pc:sldChg>
      <pc:sldChg chg="addSp delSp modSp add mod ord modTransition">
        <pc:chgData name="Jacob Candelaria" userId="46de28813138a383" providerId="LiveId" clId="{266898C6-36F5-0F46-B550-5FC91F979D25}" dt="2024-02-13T15:36:46.475" v="3597"/>
        <pc:sldMkLst>
          <pc:docMk/>
          <pc:sldMk cId="3679148458" sldId="336"/>
        </pc:sldMkLst>
        <pc:spChg chg="mod">
          <ac:chgData name="Jacob Candelaria" userId="46de28813138a383" providerId="LiveId" clId="{266898C6-36F5-0F46-B550-5FC91F979D25}" dt="2024-02-13T11:38:28.527" v="2697" actId="33524"/>
          <ac:spMkLst>
            <pc:docMk/>
            <pc:sldMk cId="3679148458" sldId="336"/>
            <ac:spMk id="3" creationId="{C3F9157E-0DA6-AA74-3AFA-251C0CE8E703}"/>
          </ac:spMkLst>
        </pc:spChg>
        <pc:spChg chg="mod">
          <ac:chgData name="Jacob Candelaria" userId="46de28813138a383" providerId="LiveId" clId="{266898C6-36F5-0F46-B550-5FC91F979D25}" dt="2024-02-13T11:55:17.873" v="2795" actId="1076"/>
          <ac:spMkLst>
            <pc:docMk/>
            <pc:sldMk cId="3679148458" sldId="336"/>
            <ac:spMk id="7" creationId="{DF000D14-D745-DEB3-ED61-3579F2F1AF3F}"/>
          </ac:spMkLst>
        </pc:spChg>
        <pc:picChg chg="del">
          <ac:chgData name="Jacob Candelaria" userId="46de28813138a383" providerId="LiveId" clId="{266898C6-36F5-0F46-B550-5FC91F979D25}" dt="2024-02-13T11:30:22.016" v="2144" actId="478"/>
          <ac:picMkLst>
            <pc:docMk/>
            <pc:sldMk cId="3679148458" sldId="336"/>
            <ac:picMk id="2" creationId="{0BD2C562-6893-C35D-16D3-C768218EBC34}"/>
          </ac:picMkLst>
        </pc:picChg>
        <pc:picChg chg="add mod">
          <ac:chgData name="Jacob Candelaria" userId="46de28813138a383" providerId="LiveId" clId="{266898C6-36F5-0F46-B550-5FC91F979D25}" dt="2024-02-13T11:30:47.106" v="2149" actId="14100"/>
          <ac:picMkLst>
            <pc:docMk/>
            <pc:sldMk cId="3679148458" sldId="336"/>
            <ac:picMk id="5" creationId="{999FAFA9-2639-5FCB-2EEB-BEBECEB31EE4}"/>
          </ac:picMkLst>
        </pc:picChg>
      </pc:sldChg>
      <pc:sldChg chg="addSp delSp modSp add mod modTransition">
        <pc:chgData name="Jacob Candelaria" userId="46de28813138a383" providerId="LiveId" clId="{266898C6-36F5-0F46-B550-5FC91F979D25}" dt="2024-02-13T15:36:46.475" v="3597"/>
        <pc:sldMkLst>
          <pc:docMk/>
          <pc:sldMk cId="1639756413" sldId="337"/>
        </pc:sldMkLst>
        <pc:spChg chg="mod">
          <ac:chgData name="Jacob Candelaria" userId="46de28813138a383" providerId="LiveId" clId="{266898C6-36F5-0F46-B550-5FC91F979D25}" dt="2024-02-13T11:53:06.894" v="2774" actId="1076"/>
          <ac:spMkLst>
            <pc:docMk/>
            <pc:sldMk cId="1639756413" sldId="337"/>
            <ac:spMk id="7" creationId="{99FD453A-32B6-CCF3-B290-89F5C73677A9}"/>
          </ac:spMkLst>
        </pc:spChg>
        <pc:picChg chg="add mod">
          <ac:chgData name="Jacob Candelaria" userId="46de28813138a383" providerId="LiveId" clId="{266898C6-36F5-0F46-B550-5FC91F979D25}" dt="2024-02-13T11:52:06.125" v="2762" actId="1076"/>
          <ac:picMkLst>
            <pc:docMk/>
            <pc:sldMk cId="1639756413" sldId="337"/>
            <ac:picMk id="2" creationId="{08D61D7D-66E7-47BC-EDC4-EC83F58FF59F}"/>
          </ac:picMkLst>
        </pc:picChg>
        <pc:picChg chg="del">
          <ac:chgData name="Jacob Candelaria" userId="46de28813138a383" providerId="LiveId" clId="{266898C6-36F5-0F46-B550-5FC91F979D25}" dt="2024-02-13T11:51:28.515" v="2755" actId="478"/>
          <ac:picMkLst>
            <pc:docMk/>
            <pc:sldMk cId="1639756413" sldId="337"/>
            <ac:picMk id="5" creationId="{F3E038C0-C18E-4B59-7C5A-D25BC8A83C20}"/>
          </ac:picMkLst>
        </pc:picChg>
      </pc:sldChg>
      <pc:sldChg chg="addSp delSp modSp add mod modTransition">
        <pc:chgData name="Jacob Candelaria" userId="46de28813138a383" providerId="LiveId" clId="{266898C6-36F5-0F46-B550-5FC91F979D25}" dt="2024-02-13T15:36:46.475" v="3597"/>
        <pc:sldMkLst>
          <pc:docMk/>
          <pc:sldMk cId="2459253048" sldId="338"/>
        </pc:sldMkLst>
        <pc:spChg chg="mod">
          <ac:chgData name="Jacob Candelaria" userId="46de28813138a383" providerId="LiveId" clId="{266898C6-36F5-0F46-B550-5FC91F979D25}" dt="2024-02-13T12:09:01.596" v="2934" actId="1076"/>
          <ac:spMkLst>
            <pc:docMk/>
            <pc:sldMk cId="2459253048" sldId="338"/>
            <ac:spMk id="4" creationId="{8A5D1D59-D0AE-E8E0-C7F8-A6715D83FB2F}"/>
          </ac:spMkLst>
        </pc:spChg>
        <pc:spChg chg="mod">
          <ac:chgData name="Jacob Candelaria" userId="46de28813138a383" providerId="LiveId" clId="{266898C6-36F5-0F46-B550-5FC91F979D25}" dt="2024-02-13T12:07:02.242" v="2917" actId="20577"/>
          <ac:spMkLst>
            <pc:docMk/>
            <pc:sldMk cId="2459253048" sldId="338"/>
            <ac:spMk id="7" creationId="{F6C3E298-9E04-7F28-A547-737B0CC76935}"/>
          </ac:spMkLst>
        </pc:spChg>
        <pc:spChg chg="mod">
          <ac:chgData name="Jacob Candelaria" userId="46de28813138a383" providerId="LiveId" clId="{266898C6-36F5-0F46-B550-5FC91F979D25}" dt="2024-02-13T12:09:10.017" v="2936" actId="1076"/>
          <ac:spMkLst>
            <pc:docMk/>
            <pc:sldMk cId="2459253048" sldId="338"/>
            <ac:spMk id="9" creationId="{F679D9E0-4736-3C4F-D611-1174E2E6B77F}"/>
          </ac:spMkLst>
        </pc:spChg>
        <pc:spChg chg="mod">
          <ac:chgData name="Jacob Candelaria" userId="46de28813138a383" providerId="LiveId" clId="{266898C6-36F5-0F46-B550-5FC91F979D25}" dt="2024-02-13T12:09:36.723" v="2943" actId="1076"/>
          <ac:spMkLst>
            <pc:docMk/>
            <pc:sldMk cId="2459253048" sldId="338"/>
            <ac:spMk id="29" creationId="{E2881BB5-70B2-7B7F-8C3F-E792A0F4D348}"/>
          </ac:spMkLst>
        </pc:spChg>
        <pc:graphicFrameChg chg="del modGraphic">
          <ac:chgData name="Jacob Candelaria" userId="46de28813138a383" providerId="LiveId" clId="{266898C6-36F5-0F46-B550-5FC91F979D25}" dt="2024-02-13T12:07:45.998" v="2923" actId="478"/>
          <ac:graphicFrameMkLst>
            <pc:docMk/>
            <pc:sldMk cId="2459253048" sldId="338"/>
            <ac:graphicFrameMk id="11" creationId="{DE9C13E9-E26C-C421-7DD8-5FBFDF73A68D}"/>
          </ac:graphicFrameMkLst>
        </pc:graphicFrameChg>
        <pc:picChg chg="add mod">
          <ac:chgData name="Jacob Candelaria" userId="46de28813138a383" providerId="LiveId" clId="{266898C6-36F5-0F46-B550-5FC91F979D25}" dt="2024-02-13T12:09:03.582" v="2935" actId="1076"/>
          <ac:picMkLst>
            <pc:docMk/>
            <pc:sldMk cId="2459253048" sldId="338"/>
            <ac:picMk id="2" creationId="{B28C2BF6-4E28-44EF-495A-E6964D0AC8F7}"/>
          </ac:picMkLst>
        </pc:picChg>
      </pc:sldChg>
      <pc:sldChg chg="addSp delSp modSp add mod ord modTransition">
        <pc:chgData name="Jacob Candelaria" userId="46de28813138a383" providerId="LiveId" clId="{266898C6-36F5-0F46-B550-5FC91F979D25}" dt="2024-02-13T15:36:46.475" v="3597"/>
        <pc:sldMkLst>
          <pc:docMk/>
          <pc:sldMk cId="243949860" sldId="339"/>
        </pc:sldMkLst>
        <pc:spChg chg="mod">
          <ac:chgData name="Jacob Candelaria" userId="46de28813138a383" providerId="LiveId" clId="{266898C6-36F5-0F46-B550-5FC91F979D25}" dt="2024-02-13T12:15:53.579" v="2977" actId="20577"/>
          <ac:spMkLst>
            <pc:docMk/>
            <pc:sldMk cId="243949860" sldId="339"/>
            <ac:spMk id="7" creationId="{5F0D7B8C-DAED-4C5C-04AF-1EF0959A6093}"/>
          </ac:spMkLst>
        </pc:spChg>
        <pc:spChg chg="mod">
          <ac:chgData name="Jacob Candelaria" userId="46de28813138a383" providerId="LiveId" clId="{266898C6-36F5-0F46-B550-5FC91F979D25}" dt="2024-02-13T12:15:16.714" v="2974" actId="1076"/>
          <ac:spMkLst>
            <pc:docMk/>
            <pc:sldMk cId="243949860" sldId="339"/>
            <ac:spMk id="9" creationId="{95088B06-AEE9-B283-FF92-25C5C1F34746}"/>
          </ac:spMkLst>
        </pc:spChg>
        <pc:spChg chg="mod">
          <ac:chgData name="Jacob Candelaria" userId="46de28813138a383" providerId="LiveId" clId="{266898C6-36F5-0F46-B550-5FC91F979D25}" dt="2024-02-13T12:14:56.011" v="2972" actId="14100"/>
          <ac:spMkLst>
            <pc:docMk/>
            <pc:sldMk cId="243949860" sldId="339"/>
            <ac:spMk id="29" creationId="{8E1504AE-4303-FE15-1767-E0EAA9895865}"/>
          </ac:spMkLst>
        </pc:spChg>
        <pc:graphicFrameChg chg="del">
          <ac:chgData name="Jacob Candelaria" userId="46de28813138a383" providerId="LiveId" clId="{266898C6-36F5-0F46-B550-5FC91F979D25}" dt="2024-02-13T12:10:59.852" v="2947" actId="478"/>
          <ac:graphicFrameMkLst>
            <pc:docMk/>
            <pc:sldMk cId="243949860" sldId="339"/>
            <ac:graphicFrameMk id="11" creationId="{F7172AA2-13A0-5BE5-84DC-0FE22287BB8A}"/>
          </ac:graphicFrameMkLst>
        </pc:graphicFrameChg>
        <pc:picChg chg="add mod">
          <ac:chgData name="Jacob Candelaria" userId="46de28813138a383" providerId="LiveId" clId="{266898C6-36F5-0F46-B550-5FC91F979D25}" dt="2024-02-13T12:15:24.263" v="2975" actId="1076"/>
          <ac:picMkLst>
            <pc:docMk/>
            <pc:sldMk cId="243949860" sldId="339"/>
            <ac:picMk id="2" creationId="{3FE3CE1F-06DD-FABB-8757-26B6F378D429}"/>
          </ac:picMkLst>
        </pc:picChg>
      </pc:sldChg>
      <pc:sldChg chg="addSp delSp modSp add mod modTransition">
        <pc:chgData name="Jacob Candelaria" userId="46de28813138a383" providerId="LiveId" clId="{266898C6-36F5-0F46-B550-5FC91F979D25}" dt="2024-02-13T15:36:46.475" v="3597"/>
        <pc:sldMkLst>
          <pc:docMk/>
          <pc:sldMk cId="259848523" sldId="340"/>
        </pc:sldMkLst>
        <pc:spChg chg="mod">
          <ac:chgData name="Jacob Candelaria" userId="46de28813138a383" providerId="LiveId" clId="{266898C6-36F5-0F46-B550-5FC91F979D25}" dt="2024-02-13T12:16:32.608" v="2981" actId="20577"/>
          <ac:spMkLst>
            <pc:docMk/>
            <pc:sldMk cId="259848523" sldId="340"/>
            <ac:spMk id="7" creationId="{09139563-E673-AAE0-E0CA-A60EF4551774}"/>
          </ac:spMkLst>
        </pc:spChg>
        <pc:spChg chg="mod">
          <ac:chgData name="Jacob Candelaria" userId="46de28813138a383" providerId="LiveId" clId="{266898C6-36F5-0F46-B550-5FC91F979D25}" dt="2024-02-13T12:18:49.499" v="2992" actId="14100"/>
          <ac:spMkLst>
            <pc:docMk/>
            <pc:sldMk cId="259848523" sldId="340"/>
            <ac:spMk id="29" creationId="{97C4457F-B6D4-8D11-DB1B-D618AA4F5788}"/>
          </ac:spMkLst>
        </pc:spChg>
        <pc:picChg chg="del">
          <ac:chgData name="Jacob Candelaria" userId="46de28813138a383" providerId="LiveId" clId="{266898C6-36F5-0F46-B550-5FC91F979D25}" dt="2024-02-13T12:17:36.237" v="2984" actId="478"/>
          <ac:picMkLst>
            <pc:docMk/>
            <pc:sldMk cId="259848523" sldId="340"/>
            <ac:picMk id="2" creationId="{E47A8529-1EE5-DFD0-EE46-962D71011FA2}"/>
          </ac:picMkLst>
        </pc:picChg>
        <pc:picChg chg="add mod">
          <ac:chgData name="Jacob Candelaria" userId="46de28813138a383" providerId="LiveId" clId="{266898C6-36F5-0F46-B550-5FC91F979D25}" dt="2024-02-13T12:17:51.528" v="2988" actId="1076"/>
          <ac:picMkLst>
            <pc:docMk/>
            <pc:sldMk cId="259848523" sldId="340"/>
            <ac:picMk id="3" creationId="{22566FAD-06E9-43B6-83DA-24A5977FBF13}"/>
          </ac:picMkLst>
        </pc:picChg>
      </pc:sldChg>
      <pc:sldChg chg="modSp add mod modTransition">
        <pc:chgData name="Jacob Candelaria" userId="46de28813138a383" providerId="LiveId" clId="{266898C6-36F5-0F46-B550-5FC91F979D25}" dt="2024-02-13T15:36:46.475" v="3597"/>
        <pc:sldMkLst>
          <pc:docMk/>
          <pc:sldMk cId="221916676" sldId="341"/>
        </pc:sldMkLst>
        <pc:spChg chg="mod">
          <ac:chgData name="Jacob Candelaria" userId="46de28813138a383" providerId="LiveId" clId="{266898C6-36F5-0F46-B550-5FC91F979D25}" dt="2024-02-13T12:20:18.505" v="3000" actId="20577"/>
          <ac:spMkLst>
            <pc:docMk/>
            <pc:sldMk cId="221916676" sldId="341"/>
            <ac:spMk id="7" creationId="{CF49DECE-D936-D5CE-529B-03B1D1EF82AF}"/>
          </ac:spMkLst>
        </pc:spChg>
        <pc:spChg chg="mod">
          <ac:chgData name="Jacob Candelaria" userId="46de28813138a383" providerId="LiveId" clId="{266898C6-36F5-0F46-B550-5FC91F979D25}" dt="2024-02-13T12:20:37.049" v="3001"/>
          <ac:spMkLst>
            <pc:docMk/>
            <pc:sldMk cId="221916676" sldId="341"/>
            <ac:spMk id="29" creationId="{01AF49D9-3138-C149-A3EF-D7E2BF94BCB5}"/>
          </ac:spMkLst>
        </pc:spChg>
      </pc:sldChg>
      <pc:sldChg chg="addSp delSp modSp add mod modTransition">
        <pc:chgData name="Jacob Candelaria" userId="46de28813138a383" providerId="LiveId" clId="{266898C6-36F5-0F46-B550-5FC91F979D25}" dt="2024-02-13T15:36:46.475" v="3597"/>
        <pc:sldMkLst>
          <pc:docMk/>
          <pc:sldMk cId="778290525" sldId="342"/>
        </pc:sldMkLst>
        <pc:spChg chg="mod">
          <ac:chgData name="Jacob Candelaria" userId="46de28813138a383" providerId="LiveId" clId="{266898C6-36F5-0F46-B550-5FC91F979D25}" dt="2024-02-13T12:24:08.436" v="3026" actId="403"/>
          <ac:spMkLst>
            <pc:docMk/>
            <pc:sldMk cId="778290525" sldId="342"/>
            <ac:spMk id="7" creationId="{8B3B9A73-5847-D102-F857-CEE9F3384AC1}"/>
          </ac:spMkLst>
        </pc:spChg>
        <pc:spChg chg="mod">
          <ac:chgData name="Jacob Candelaria" userId="46de28813138a383" providerId="LiveId" clId="{266898C6-36F5-0F46-B550-5FC91F979D25}" dt="2024-02-13T12:23:04.444" v="3012" actId="14100"/>
          <ac:spMkLst>
            <pc:docMk/>
            <pc:sldMk cId="778290525" sldId="342"/>
            <ac:spMk id="29" creationId="{12F15FAB-2AF8-DAC4-B029-2521F5CBEA74}"/>
          </ac:spMkLst>
        </pc:spChg>
        <pc:picChg chg="add mod">
          <ac:chgData name="Jacob Candelaria" userId="46de28813138a383" providerId="LiveId" clId="{266898C6-36F5-0F46-B550-5FC91F979D25}" dt="2024-02-13T12:22:30.695" v="3010" actId="1076"/>
          <ac:picMkLst>
            <pc:docMk/>
            <pc:sldMk cId="778290525" sldId="342"/>
            <ac:picMk id="2" creationId="{75D81129-3AAA-C7DA-6C98-D998ABE21141}"/>
          </ac:picMkLst>
        </pc:picChg>
        <pc:picChg chg="del">
          <ac:chgData name="Jacob Candelaria" userId="46de28813138a383" providerId="LiveId" clId="{266898C6-36F5-0F46-B550-5FC91F979D25}" dt="2024-02-13T12:22:17.764" v="3006" actId="478"/>
          <ac:picMkLst>
            <pc:docMk/>
            <pc:sldMk cId="778290525" sldId="342"/>
            <ac:picMk id="3" creationId="{08D6853C-62B1-5C59-0EDC-8F82C78E54FB}"/>
          </ac:picMkLst>
        </pc:picChg>
      </pc:sldChg>
      <pc:sldChg chg="addSp delSp modSp add mod modTransition">
        <pc:chgData name="Jacob Candelaria" userId="46de28813138a383" providerId="LiveId" clId="{266898C6-36F5-0F46-B550-5FC91F979D25}" dt="2024-02-13T15:36:46.475" v="3597"/>
        <pc:sldMkLst>
          <pc:docMk/>
          <pc:sldMk cId="1209923665" sldId="343"/>
        </pc:sldMkLst>
        <pc:spChg chg="mod">
          <ac:chgData name="Jacob Candelaria" userId="46de28813138a383" providerId="LiveId" clId="{266898C6-36F5-0F46-B550-5FC91F979D25}" dt="2024-02-13T12:31:07.544" v="3037" actId="20577"/>
          <ac:spMkLst>
            <pc:docMk/>
            <pc:sldMk cId="1209923665" sldId="343"/>
            <ac:spMk id="7" creationId="{80AE487E-BFC3-BB0C-C097-88A0B216D4CC}"/>
          </ac:spMkLst>
        </pc:spChg>
        <pc:spChg chg="mod">
          <ac:chgData name="Jacob Candelaria" userId="46de28813138a383" providerId="LiveId" clId="{266898C6-36F5-0F46-B550-5FC91F979D25}" dt="2024-02-13T12:30:46.967" v="3035" actId="20577"/>
          <ac:spMkLst>
            <pc:docMk/>
            <pc:sldMk cId="1209923665" sldId="343"/>
            <ac:spMk id="29" creationId="{3271B34D-B2DA-60FE-6C5C-4E065C670D56}"/>
          </ac:spMkLst>
        </pc:spChg>
        <pc:picChg chg="del">
          <ac:chgData name="Jacob Candelaria" userId="46de28813138a383" providerId="LiveId" clId="{266898C6-36F5-0F46-B550-5FC91F979D25}" dt="2024-02-13T12:31:24.583" v="3038" actId="478"/>
          <ac:picMkLst>
            <pc:docMk/>
            <pc:sldMk cId="1209923665" sldId="343"/>
            <ac:picMk id="2" creationId="{DD839D7F-E219-6090-0815-54C4207F8569}"/>
          </ac:picMkLst>
        </pc:picChg>
        <pc:picChg chg="add mod">
          <ac:chgData name="Jacob Candelaria" userId="46de28813138a383" providerId="LiveId" clId="{266898C6-36F5-0F46-B550-5FC91F979D25}" dt="2024-02-13T12:31:39.240" v="3042" actId="1076"/>
          <ac:picMkLst>
            <pc:docMk/>
            <pc:sldMk cId="1209923665" sldId="343"/>
            <ac:picMk id="3" creationId="{9D9BD490-2F76-82C2-D383-E0301DD0D81C}"/>
          </ac:picMkLst>
        </pc:picChg>
      </pc:sldChg>
      <pc:sldChg chg="addSp delSp modSp add mod modTransition">
        <pc:chgData name="Jacob Candelaria" userId="46de28813138a383" providerId="LiveId" clId="{266898C6-36F5-0F46-B550-5FC91F979D25}" dt="2024-02-13T15:36:46.475" v="3597"/>
        <pc:sldMkLst>
          <pc:docMk/>
          <pc:sldMk cId="1821312468" sldId="344"/>
        </pc:sldMkLst>
        <pc:spChg chg="mod">
          <ac:chgData name="Jacob Candelaria" userId="46de28813138a383" providerId="LiveId" clId="{266898C6-36F5-0F46-B550-5FC91F979D25}" dt="2024-02-13T12:33:20.617" v="3045"/>
          <ac:spMkLst>
            <pc:docMk/>
            <pc:sldMk cId="1821312468" sldId="344"/>
            <ac:spMk id="7" creationId="{134957BA-756A-84F6-E526-D988BF0CC007}"/>
          </ac:spMkLst>
        </pc:spChg>
        <pc:spChg chg="mod">
          <ac:chgData name="Jacob Candelaria" userId="46de28813138a383" providerId="LiveId" clId="{266898C6-36F5-0F46-B550-5FC91F979D25}" dt="2024-02-13T12:37:49.189" v="3072" actId="20577"/>
          <ac:spMkLst>
            <pc:docMk/>
            <pc:sldMk cId="1821312468" sldId="344"/>
            <ac:spMk id="29" creationId="{AD2ED9F7-8E2F-2B56-DD9C-46F215D5BD6D}"/>
          </ac:spMkLst>
        </pc:spChg>
        <pc:picChg chg="add mod">
          <ac:chgData name="Jacob Candelaria" userId="46de28813138a383" providerId="LiveId" clId="{266898C6-36F5-0F46-B550-5FC91F979D25}" dt="2024-02-13T12:34:33.412" v="3051" actId="1076"/>
          <ac:picMkLst>
            <pc:docMk/>
            <pc:sldMk cId="1821312468" sldId="344"/>
            <ac:picMk id="2" creationId="{B60D48E1-D2BF-CF02-4181-09C838DDA864}"/>
          </ac:picMkLst>
        </pc:picChg>
        <pc:picChg chg="del">
          <ac:chgData name="Jacob Candelaria" userId="46de28813138a383" providerId="LiveId" clId="{266898C6-36F5-0F46-B550-5FC91F979D25}" dt="2024-02-13T12:34:11.883" v="3048" actId="478"/>
          <ac:picMkLst>
            <pc:docMk/>
            <pc:sldMk cId="1821312468" sldId="344"/>
            <ac:picMk id="3" creationId="{CCAD5019-6F18-697E-C803-DB4EBD539E4C}"/>
          </ac:picMkLst>
        </pc:picChg>
      </pc:sldChg>
      <pc:sldChg chg="addSp delSp modSp add mod modTransition">
        <pc:chgData name="Jacob Candelaria" userId="46de28813138a383" providerId="LiveId" clId="{266898C6-36F5-0F46-B550-5FC91F979D25}" dt="2024-02-13T15:36:46.475" v="3597"/>
        <pc:sldMkLst>
          <pc:docMk/>
          <pc:sldMk cId="3853789740" sldId="345"/>
        </pc:sldMkLst>
        <pc:spChg chg="mod">
          <ac:chgData name="Jacob Candelaria" userId="46de28813138a383" providerId="LiveId" clId="{266898C6-36F5-0F46-B550-5FC91F979D25}" dt="2024-02-13T12:36:50.529" v="3058" actId="20577"/>
          <ac:spMkLst>
            <pc:docMk/>
            <pc:sldMk cId="3853789740" sldId="345"/>
            <ac:spMk id="7" creationId="{7DB0473B-5DC7-23BB-9513-8A6D902BC585}"/>
          </ac:spMkLst>
        </pc:spChg>
        <pc:spChg chg="mod">
          <ac:chgData name="Jacob Candelaria" userId="46de28813138a383" providerId="LiveId" clId="{266898C6-36F5-0F46-B550-5FC91F979D25}" dt="2024-02-13T12:41:26.572" v="3089" actId="14100"/>
          <ac:spMkLst>
            <pc:docMk/>
            <pc:sldMk cId="3853789740" sldId="345"/>
            <ac:spMk id="29" creationId="{CB8633CF-DE3E-0741-AFD8-94ED9FB7F6A7}"/>
          </ac:spMkLst>
        </pc:spChg>
        <pc:picChg chg="del">
          <ac:chgData name="Jacob Candelaria" userId="46de28813138a383" providerId="LiveId" clId="{266898C6-36F5-0F46-B550-5FC91F979D25}" dt="2024-02-13T12:39:59.169" v="3080" actId="478"/>
          <ac:picMkLst>
            <pc:docMk/>
            <pc:sldMk cId="3853789740" sldId="345"/>
            <ac:picMk id="2" creationId="{4BDD8EEC-4D95-004B-30D6-7A645CA3EF3A}"/>
          </ac:picMkLst>
        </pc:picChg>
        <pc:picChg chg="add mod">
          <ac:chgData name="Jacob Candelaria" userId="46de28813138a383" providerId="LiveId" clId="{266898C6-36F5-0F46-B550-5FC91F979D25}" dt="2024-02-13T12:40:19.800" v="3083" actId="1076"/>
          <ac:picMkLst>
            <pc:docMk/>
            <pc:sldMk cId="3853789740" sldId="345"/>
            <ac:picMk id="3" creationId="{B8438817-22B2-1750-8C05-B9C6E30DA4C2}"/>
          </ac:picMkLst>
        </pc:picChg>
      </pc:sldChg>
      <pc:sldChg chg="addSp delSp modSp add mod ord modTransition">
        <pc:chgData name="Jacob Candelaria" userId="46de28813138a383" providerId="LiveId" clId="{266898C6-36F5-0F46-B550-5FC91F979D25}" dt="2024-02-13T15:36:46.475" v="3597"/>
        <pc:sldMkLst>
          <pc:docMk/>
          <pc:sldMk cId="2968629109" sldId="346"/>
        </pc:sldMkLst>
        <pc:spChg chg="mod">
          <ac:chgData name="Jacob Candelaria" userId="46de28813138a383" providerId="LiveId" clId="{266898C6-36F5-0F46-B550-5FC91F979D25}" dt="2024-02-13T12:42:52.859" v="3094" actId="20577"/>
          <ac:spMkLst>
            <pc:docMk/>
            <pc:sldMk cId="2968629109" sldId="346"/>
            <ac:spMk id="7" creationId="{7BA5EFC7-28E0-C013-9F16-B271B1FA7711}"/>
          </ac:spMkLst>
        </pc:spChg>
        <pc:spChg chg="mod">
          <ac:chgData name="Jacob Candelaria" userId="46de28813138a383" providerId="LiveId" clId="{266898C6-36F5-0F46-B550-5FC91F979D25}" dt="2024-02-13T12:45:02.069" v="3106" actId="313"/>
          <ac:spMkLst>
            <pc:docMk/>
            <pc:sldMk cId="2968629109" sldId="346"/>
            <ac:spMk id="29" creationId="{973F9E4D-BDA0-2983-32DC-F218C96FE570}"/>
          </ac:spMkLst>
        </pc:spChg>
        <pc:picChg chg="del">
          <ac:chgData name="Jacob Candelaria" userId="46de28813138a383" providerId="LiveId" clId="{266898C6-36F5-0F46-B550-5FC91F979D25}" dt="2024-02-13T12:44:31.214" v="3101" actId="478"/>
          <ac:picMkLst>
            <pc:docMk/>
            <pc:sldMk cId="2968629109" sldId="346"/>
            <ac:picMk id="2" creationId="{39C35994-5367-380B-B802-B612D59F0D2D}"/>
          </ac:picMkLst>
        </pc:picChg>
        <pc:picChg chg="add mod">
          <ac:chgData name="Jacob Candelaria" userId="46de28813138a383" providerId="LiveId" clId="{266898C6-36F5-0F46-B550-5FC91F979D25}" dt="2024-02-13T12:44:56.126" v="3104" actId="1076"/>
          <ac:picMkLst>
            <pc:docMk/>
            <pc:sldMk cId="2968629109" sldId="346"/>
            <ac:picMk id="3" creationId="{7BF477C8-A293-4CAA-3D40-CFB1E16612FA}"/>
          </ac:picMkLst>
        </pc:picChg>
      </pc:sldChg>
      <pc:sldChg chg="modSp add mod modTransition">
        <pc:chgData name="Jacob Candelaria" userId="46de28813138a383" providerId="LiveId" clId="{266898C6-36F5-0F46-B550-5FC91F979D25}" dt="2024-02-13T15:36:46.475" v="3597"/>
        <pc:sldMkLst>
          <pc:docMk/>
          <pc:sldMk cId="3508639419" sldId="347"/>
        </pc:sldMkLst>
        <pc:spChg chg="mod">
          <ac:chgData name="Jacob Candelaria" userId="46de28813138a383" providerId="LiveId" clId="{266898C6-36F5-0F46-B550-5FC91F979D25}" dt="2024-02-13T14:35:50.954" v="3404" actId="1076"/>
          <ac:spMkLst>
            <pc:docMk/>
            <pc:sldMk cId="3508639419" sldId="347"/>
            <ac:spMk id="3" creationId="{032D514A-F8E0-A11E-B536-177F647B3C54}"/>
          </ac:spMkLst>
        </pc:spChg>
        <pc:spChg chg="mod">
          <ac:chgData name="Jacob Candelaria" userId="46de28813138a383" providerId="LiveId" clId="{266898C6-36F5-0F46-B550-5FC91F979D25}" dt="2024-02-13T14:39:57.818" v="3420" actId="122"/>
          <ac:spMkLst>
            <pc:docMk/>
            <pc:sldMk cId="3508639419" sldId="347"/>
            <ac:spMk id="8" creationId="{E930F249-86D2-7F21-F579-7DA006782D6E}"/>
          </ac:spMkLst>
        </pc:spChg>
        <pc:picChg chg="mod">
          <ac:chgData name="Jacob Candelaria" userId="46de28813138a383" providerId="LiveId" clId="{266898C6-36F5-0F46-B550-5FC91F979D25}" dt="2024-02-13T14:36:00.170" v="3406" actId="14100"/>
          <ac:picMkLst>
            <pc:docMk/>
            <pc:sldMk cId="3508639419" sldId="347"/>
            <ac:picMk id="2" creationId="{150EC5C1-29BF-FF5A-C148-E99C2D73A8DD}"/>
          </ac:picMkLst>
        </pc:picChg>
      </pc:sldChg>
      <pc:sldChg chg="addSp delSp modSp add mod modTransition">
        <pc:chgData name="Jacob Candelaria" userId="46de28813138a383" providerId="LiveId" clId="{266898C6-36F5-0F46-B550-5FC91F979D25}" dt="2024-02-13T15:36:46.475" v="3597"/>
        <pc:sldMkLst>
          <pc:docMk/>
          <pc:sldMk cId="2583575194" sldId="348"/>
        </pc:sldMkLst>
        <pc:spChg chg="mod">
          <ac:chgData name="Jacob Candelaria" userId="46de28813138a383" providerId="LiveId" clId="{266898C6-36F5-0F46-B550-5FC91F979D25}" dt="2024-02-13T14:47:57.911" v="3455" actId="26606"/>
          <ac:spMkLst>
            <pc:docMk/>
            <pc:sldMk cId="2583575194" sldId="348"/>
            <ac:spMk id="5" creationId="{12AF5112-306F-F8D8-7475-EE8E2D4E6F81}"/>
          </ac:spMkLst>
        </pc:spChg>
        <pc:spChg chg="mod">
          <ac:chgData name="Jacob Candelaria" userId="46de28813138a383" providerId="LiveId" clId="{266898C6-36F5-0F46-B550-5FC91F979D25}" dt="2024-02-13T14:47:57.911" v="3455" actId="26606"/>
          <ac:spMkLst>
            <pc:docMk/>
            <pc:sldMk cId="2583575194" sldId="348"/>
            <ac:spMk id="8" creationId="{9BB20022-C6A5-9548-0605-EC93D5179949}"/>
          </ac:spMkLst>
        </pc:spChg>
        <pc:grpChg chg="add del">
          <ac:chgData name="Jacob Candelaria" userId="46de28813138a383" providerId="LiveId" clId="{266898C6-36F5-0F46-B550-5FC91F979D25}" dt="2024-02-13T14:47:57.911" v="3455" actId="26606"/>
          <ac:grpSpMkLst>
            <pc:docMk/>
            <pc:sldMk cId="2583575194" sldId="348"/>
            <ac:grpSpMk id="31" creationId="{49350D34-BFC8-45CE-5758-1915BC7643E9}"/>
          </ac:grpSpMkLst>
        </pc:grpChg>
        <pc:grpChg chg="add del">
          <ac:chgData name="Jacob Candelaria" userId="46de28813138a383" providerId="LiveId" clId="{266898C6-36F5-0F46-B550-5FC91F979D25}" dt="2024-02-13T14:47:57.911" v="3455" actId="26606"/>
          <ac:grpSpMkLst>
            <pc:docMk/>
            <pc:sldMk cId="2583575194" sldId="348"/>
            <ac:grpSpMk id="40" creationId="{114ED94A-C85D-4CD3-4205-438D21CE6B38}"/>
          </ac:grpSpMkLst>
        </pc:grpChg>
        <pc:picChg chg="mod">
          <ac:chgData name="Jacob Candelaria" userId="46de28813138a383" providerId="LiveId" clId="{266898C6-36F5-0F46-B550-5FC91F979D25}" dt="2024-02-13T14:47:57.911" v="3455" actId="26606"/>
          <ac:picMkLst>
            <pc:docMk/>
            <pc:sldMk cId="2583575194" sldId="348"/>
            <ac:picMk id="2" creationId="{D6F21617-1083-0DF1-412A-22BF245DB73D}"/>
          </ac:picMkLst>
        </pc:picChg>
      </pc:sldChg>
      <pc:sldChg chg="modSp add mod modTransition">
        <pc:chgData name="Jacob Candelaria" userId="46de28813138a383" providerId="LiveId" clId="{266898C6-36F5-0F46-B550-5FC91F979D25}" dt="2024-02-13T15:36:46.475" v="3597"/>
        <pc:sldMkLst>
          <pc:docMk/>
          <pc:sldMk cId="361702055" sldId="349"/>
        </pc:sldMkLst>
        <pc:spChg chg="mod">
          <ac:chgData name="Jacob Candelaria" userId="46de28813138a383" providerId="LiveId" clId="{266898C6-36F5-0F46-B550-5FC91F979D25}" dt="2024-02-13T15:06:25.563" v="3515" actId="1076"/>
          <ac:spMkLst>
            <pc:docMk/>
            <pc:sldMk cId="361702055" sldId="349"/>
            <ac:spMk id="5" creationId="{0CDAD5DF-6D5F-1BA0-6D9B-AE9AEA7F7CB4}"/>
          </ac:spMkLst>
        </pc:spChg>
        <pc:spChg chg="mod">
          <ac:chgData name="Jacob Candelaria" userId="46de28813138a383" providerId="LiveId" clId="{266898C6-36F5-0F46-B550-5FC91F979D25}" dt="2024-02-13T15:06:34.068" v="3516" actId="1076"/>
          <ac:spMkLst>
            <pc:docMk/>
            <pc:sldMk cId="361702055" sldId="349"/>
            <ac:spMk id="9" creationId="{681D328D-70CA-37E9-F947-4C8BAFFEF600}"/>
          </ac:spMkLst>
        </pc:spChg>
        <pc:picChg chg="mod">
          <ac:chgData name="Jacob Candelaria" userId="46de28813138a383" providerId="LiveId" clId="{266898C6-36F5-0F46-B550-5FC91F979D25}" dt="2024-02-13T15:04:45.986" v="3486" actId="14100"/>
          <ac:picMkLst>
            <pc:docMk/>
            <pc:sldMk cId="361702055" sldId="349"/>
            <ac:picMk id="2" creationId="{C6A73E95-2150-E5F3-A311-C48374F178EA}"/>
          </ac:picMkLst>
        </pc:picChg>
      </pc:sldChg>
      <pc:sldChg chg="modSp add mod modTransition">
        <pc:chgData name="Jacob Candelaria" userId="46de28813138a383" providerId="LiveId" clId="{266898C6-36F5-0F46-B550-5FC91F979D25}" dt="2024-02-13T15:36:46.475" v="3597"/>
        <pc:sldMkLst>
          <pc:docMk/>
          <pc:sldMk cId="428945030" sldId="350"/>
        </pc:sldMkLst>
        <pc:picChg chg="mod">
          <ac:chgData name="Jacob Candelaria" userId="46de28813138a383" providerId="LiveId" clId="{266898C6-36F5-0F46-B550-5FC91F979D25}" dt="2024-02-13T15:19:33.375" v="3586" actId="14826"/>
          <ac:picMkLst>
            <pc:docMk/>
            <pc:sldMk cId="428945030" sldId="350"/>
            <ac:picMk id="2" creationId="{2508764F-739A-7FC0-3306-EEEB90C08F4D}"/>
          </ac:picMkLst>
        </pc:picChg>
      </pc:sldChg>
      <pc:sldChg chg="modSp add del mod">
        <pc:chgData name="Jacob Candelaria" userId="46de28813138a383" providerId="LiveId" clId="{266898C6-36F5-0F46-B550-5FC91F979D25}" dt="2024-02-13T15:08:25.091" v="3519" actId="2696"/>
        <pc:sldMkLst>
          <pc:docMk/>
          <pc:sldMk cId="3635533024" sldId="350"/>
        </pc:sldMkLst>
        <pc:picChg chg="mod">
          <ac:chgData name="Jacob Candelaria" userId="46de28813138a383" providerId="LiveId" clId="{266898C6-36F5-0F46-B550-5FC91F979D25}" dt="2024-02-13T15:07:58.473" v="3518" actId="14826"/>
          <ac:picMkLst>
            <pc:docMk/>
            <pc:sldMk cId="3635533024" sldId="350"/>
            <ac:picMk id="2" creationId="{EE0D42B7-6E4D-1595-ED22-8ED3001B0A3E}"/>
          </ac:picMkLst>
        </pc:picChg>
      </pc:sldChg>
      <pc:sldChg chg="modSp add mod modTransition">
        <pc:chgData name="Jacob Candelaria" userId="46de28813138a383" providerId="LiveId" clId="{266898C6-36F5-0F46-B550-5FC91F979D25}" dt="2024-02-13T15:36:46.475" v="3597"/>
        <pc:sldMkLst>
          <pc:docMk/>
          <pc:sldMk cId="1265156567" sldId="351"/>
        </pc:sldMkLst>
        <pc:picChg chg="mod">
          <ac:chgData name="Jacob Candelaria" userId="46de28813138a383" providerId="LiveId" clId="{266898C6-36F5-0F46-B550-5FC91F979D25}" dt="2024-02-13T15:20:36.192" v="3590" actId="14826"/>
          <ac:picMkLst>
            <pc:docMk/>
            <pc:sldMk cId="1265156567" sldId="351"/>
            <ac:picMk id="2" creationId="{295BB24F-810A-1622-663F-4A1065EA05E6}"/>
          </ac:picMkLst>
        </pc:picChg>
      </pc:sldChg>
      <pc:sldChg chg="modSp add mod ord modTransition">
        <pc:chgData name="Jacob Candelaria" userId="46de28813138a383" providerId="LiveId" clId="{266898C6-36F5-0F46-B550-5FC91F979D25}" dt="2024-02-13T15:36:46.475" v="3597"/>
        <pc:sldMkLst>
          <pc:docMk/>
          <pc:sldMk cId="4207241331" sldId="352"/>
        </pc:sldMkLst>
        <pc:picChg chg="mod">
          <ac:chgData name="Jacob Candelaria" userId="46de28813138a383" providerId="LiveId" clId="{266898C6-36F5-0F46-B550-5FC91F979D25}" dt="2024-02-13T15:24:48.129" v="3592" actId="14826"/>
          <ac:picMkLst>
            <pc:docMk/>
            <pc:sldMk cId="4207241331" sldId="352"/>
            <ac:picMk id="2" creationId="{13F2EBBA-A4C9-61FB-20FA-29D1FF73338B}"/>
          </ac:picMkLst>
        </pc:picChg>
      </pc:sldChg>
      <pc:sldMasterChg chg="modTransition modSldLayout">
        <pc:chgData name="Jacob Candelaria" userId="46de28813138a383" providerId="LiveId" clId="{266898C6-36F5-0F46-B550-5FC91F979D25}" dt="2024-02-13T15:36:46.475" v="3597"/>
        <pc:sldMasterMkLst>
          <pc:docMk/>
          <pc:sldMasterMk cId="2647310266" sldId="2147483682"/>
        </pc:sldMasterMkLst>
        <pc:sldLayoutChg chg="modTransition">
          <pc:chgData name="Jacob Candelaria" userId="46de28813138a383" providerId="LiveId" clId="{266898C6-36F5-0F46-B550-5FC91F979D25}" dt="2024-02-13T15:36:46.475" v="3597"/>
          <pc:sldLayoutMkLst>
            <pc:docMk/>
            <pc:sldMasterMk cId="2647310266" sldId="2147483682"/>
            <pc:sldLayoutMk cId="2372729463" sldId="2147483683"/>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2669837194" sldId="2147483684"/>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3983851441" sldId="2147483685"/>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1445983055" sldId="2147483686"/>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3472103278" sldId="2147483687"/>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2428588003" sldId="2147483688"/>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1418628806" sldId="2147483689"/>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4126351945" sldId="2147483690"/>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3349313502" sldId="2147483691"/>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748549395" sldId="2147483692"/>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85729460" sldId="2147483693"/>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1038078290" sldId="2147483694"/>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976210309" sldId="2147483695"/>
          </pc:sldLayoutMkLst>
        </pc:sldLayoutChg>
      </pc:sldMaster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2/13/24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2B21A-90E7-6917-372B-5FF971FAC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2788C-139A-6CCD-DCD9-6D4D34D2B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53A22-3BF7-957C-E0C2-427FE934C41D}"/>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845ADFDD-7637-21EB-FC46-91DF2CFB34BC}"/>
              </a:ext>
            </a:extLst>
          </p:cNvPr>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826799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30C94-DFC0-ABE0-03A8-C95D91BCE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8498D-1EB4-90DA-8EDB-EBD4A1C3A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BBBD30-6CB1-04DE-1775-F4EC20355D8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886C57D-AE86-6F40-69BC-B8E6F4AA560A}"/>
              </a:ext>
            </a:extLst>
          </p:cNvPr>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804505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038999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09EBA-B3D5-5CF7-B982-EB8DD8837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B3943-7ED8-5EA8-84D3-609DCC41E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7BC93-DDA7-0216-9927-82236D697A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DD8AD6-A3C5-02A7-22CA-17AB74ADAE7B}"/>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390042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CAAB8-6AC5-11D9-4D12-D9DBBDE9C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FD6E1-C944-3674-B7E1-35E652B80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3382F-3D6A-D346-D995-2FACC96DE2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5077F8-660B-0E51-BF4B-E60801105B5A}"/>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4179117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CED2-D43E-2FD9-2BE4-18BF7B67E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80F3A-19E1-2441-BED7-A9A119A0F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28DED-50FC-3979-EA45-79563A32C9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B654E0-A2C5-2DC7-3D60-AE2EA79314CB}"/>
              </a:ext>
            </a:extLst>
          </p:cNvPr>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355130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E662-B1EF-E81E-C8B4-21BA0090F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11483-D5D0-2183-20B3-8A22CD159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89135-8EA8-FA39-27A6-9FE5E312BC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551CF7-EF14-B388-0BD1-35E5D0E4A734}"/>
              </a:ext>
            </a:extLst>
          </p:cNvPr>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380643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84F0C-FED4-5B56-06E8-35AAD0F07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D0D6AD-9B35-75D8-6B3A-673245BCA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99105-CA53-0A4D-21F1-DF1B0FB623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7DA09E-8A7E-9FD7-57AB-8947EF366157}"/>
              </a:ext>
            </a:extLst>
          </p:cNvPr>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274887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7BB3F-65C4-ED40-EC21-19C7005D5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433D0C-D531-3344-367B-63DAE7968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D4613-F356-D26C-200B-E83C03C573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985F56-7A7D-4E62-F745-E3254A7FC70F}"/>
              </a:ext>
            </a:extLst>
          </p:cNvPr>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604110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514582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EFB97-5D0C-7532-26CC-B040A205C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FCA6EC-6D9B-2BC9-E5F8-56A0E58F5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8A0BC-D5C5-46CE-50A3-7A06101C5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924170-452B-EDAF-9269-2EDB4EA975AC}"/>
              </a:ext>
            </a:extLst>
          </p:cNvPr>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774316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444AB-083A-CA89-8030-227E2E27A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A6421-5EB0-0903-065E-1DAFC873F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4B6C1A-0D78-17E0-8BFE-F5E0663F0C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6BD019-CD9E-6250-6C78-870EFB9CE93B}"/>
              </a:ext>
            </a:extLst>
          </p:cNvPr>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682626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17BC7-F204-0A30-914B-90CE95C9A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C2E33F-72C9-EF3A-FA51-3028E99EBD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B61070-226F-38ED-D125-DD5366648E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3F9CDF-7B88-B7EC-9BAE-6819F7ACC23E}"/>
              </a:ext>
            </a:extLst>
          </p:cNvPr>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462072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77046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74620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766983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612003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02B2-BA49-DDFB-2FF3-57DF88438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C82AE-19B5-6805-A7DE-4C81E4924B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1D203D-908C-DDA1-C993-489B3854B0C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D39EB096-A553-19F4-43C8-0E02AFA34F05}"/>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28093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3BCEF-07B7-FBEA-904A-1C8E5A7E0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9C1557-232D-948A-AF2E-07EDA3938C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AB1CD-E3E1-EF02-45B0-32894B5E49B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174FDA6-D8BA-209F-5403-896CCC2D107B}"/>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449963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acobc5266/IBM_Data_Science_jc"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jacobc5266/IBM_Data_Science_jc/blob/main/EDA%20with%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acobc5266/IBM_Data_Science_jc/blob/main/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acobc5266/IBM_Data_Science_jc/blob/main/Interactive%20Map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jacobc5266/IBM_Data_Science_jc/blob/main/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jacobc5266/IBM_Data_Science_jc/blob/main/Machine%20Learning%20Prediction.ipynb"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acobc5266/IBM_Data_Science_jc/blob/main/SpaceX%20API%20Data%20Collection.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cobc5266/IBM_Data_Science_jc/blob/main/Web%20Scraping%20SpaceX%20Launch%20Record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Jacob Candelaria</a:t>
            </a:r>
          </a:p>
          <a:p>
            <a:r>
              <a:rPr lang="en-US" dirty="0">
                <a:solidFill>
                  <a:schemeClr val="accent4"/>
                </a:solidFill>
                <a:latin typeface="Abadi"/>
                <a:ea typeface="SF Pro" pitchFamily="2" charset="0"/>
                <a:cs typeface="SF Pro" pitchFamily="2" charset="0"/>
                <a:hlinkClick r:id="rId3">
                  <a:extLst>
                    <a:ext uri="{A12FA001-AC4F-418D-AE19-62706E023703}">
                      <ahyp:hlinkClr xmlns:ahyp="http://schemas.microsoft.com/office/drawing/2018/hyperlinkcolor" val="tx"/>
                    </a:ext>
                  </a:extLst>
                </a:hlinkClick>
              </a:rPr>
              <a:t>Link to Git Repository</a:t>
            </a:r>
            <a:endParaRPr lang="en-US" dirty="0">
              <a:solidFill>
                <a:schemeClr val="accent4"/>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13 Feb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7947"/>
            <a:ext cx="8975652" cy="4599016"/>
          </a:xfrm>
          <a:prstGeom prst="rect">
            <a:avLst/>
          </a:prstGeom>
        </p:spPr>
        <p:txBody>
          <a:bodyPr/>
          <a:lstStyle/>
          <a:p>
            <a:r>
              <a:rPr lang="en-US" sz="1400" dirty="0">
                <a:solidFill>
                  <a:schemeClr val="accent3">
                    <a:lumMod val="25000"/>
                  </a:schemeClr>
                </a:solidFill>
                <a:latin typeface="Abadi" panose="020B0604020104020204" pitchFamily="34" charset="0"/>
              </a:rPr>
              <a:t>Data was sourced from the SpaceX API, which provided comprehensive launch details.</a:t>
            </a:r>
          </a:p>
          <a:p>
            <a:r>
              <a:rPr lang="en-US" sz="1400" dirty="0">
                <a:solidFill>
                  <a:schemeClr val="accent3">
                    <a:lumMod val="25000"/>
                  </a:schemeClr>
                </a:solidFill>
                <a:latin typeface="Abadi" panose="020B0604020104020204" pitchFamily="34" charset="0"/>
              </a:rPr>
              <a:t>Cleaning involved handling missing values, removing duplicates, and filtering relevant features.</a:t>
            </a:r>
          </a:p>
          <a:p>
            <a:r>
              <a:rPr lang="en-US" sz="1400" dirty="0">
                <a:solidFill>
                  <a:schemeClr val="accent3">
                    <a:lumMod val="25000"/>
                  </a:schemeClr>
                </a:solidFill>
                <a:latin typeface="Abadi" panose="020B0604020104020204" pitchFamily="34" charset="0"/>
              </a:rPr>
              <a:t>Categorical variables were encoded using One-Hot Encoding to convert them into a format suitable for machine learning algorithms.</a:t>
            </a:r>
          </a:p>
          <a:p>
            <a:r>
              <a:rPr lang="en-US" sz="1400" dirty="0">
                <a:solidFill>
                  <a:schemeClr val="accent3">
                    <a:lumMod val="25000"/>
                  </a:schemeClr>
                </a:solidFill>
                <a:latin typeface="Abadi" panose="020B0604020104020204" pitchFamily="34" charset="0"/>
              </a:rPr>
              <a:t>The payload mass, which had missing and inconsistent formats, was standardized to numerical values.</a:t>
            </a:r>
          </a:p>
          <a:p>
            <a:r>
              <a:rPr lang="en-US" sz="1400" dirty="0">
                <a:solidFill>
                  <a:schemeClr val="accent3">
                    <a:lumMod val="25000"/>
                  </a:schemeClr>
                </a:solidFill>
                <a:latin typeface="Abadi" panose="020B0604020104020204" pitchFamily="34" charset="0"/>
              </a:rPr>
              <a:t>Timestamps were parsed to separate date and time, allowing for time-series analysis.</a:t>
            </a:r>
          </a:p>
          <a:p>
            <a:endParaRPr lang="en-US" sz="1400" dirty="0">
              <a:solidFill>
                <a:schemeClr val="accent3">
                  <a:lumMod val="25000"/>
                </a:schemeClr>
              </a:solidFill>
              <a:latin typeface="Abadi" panose="020B0604020104020204" pitchFamily="34" charset="0"/>
            </a:endParaRPr>
          </a:p>
          <a:p>
            <a:pPr marL="0" indent="0">
              <a:buNone/>
            </a:pPr>
            <a:r>
              <a:rPr lang="en-US" sz="1400" b="1" dirty="0">
                <a:solidFill>
                  <a:srgbClr val="0948CB"/>
                </a:solidFill>
                <a:latin typeface="Abadi" panose="020B0604020104020204" pitchFamily="34" charset="0"/>
              </a:rPr>
              <a:t>Key Phrases for Flowchart:</a:t>
            </a:r>
          </a:p>
          <a:p>
            <a:r>
              <a:rPr lang="en-US" sz="1400" dirty="0">
                <a:solidFill>
                  <a:schemeClr val="accent3">
                    <a:lumMod val="25000"/>
                  </a:schemeClr>
                </a:solidFill>
                <a:latin typeface="Abadi" panose="020B0604020104020204" pitchFamily="34" charset="0"/>
              </a:rPr>
              <a:t>Data Extraction from API</a:t>
            </a:r>
          </a:p>
          <a:p>
            <a:r>
              <a:rPr lang="en-US" sz="1400" dirty="0">
                <a:solidFill>
                  <a:schemeClr val="accent3">
                    <a:lumMod val="25000"/>
                  </a:schemeClr>
                </a:solidFill>
                <a:latin typeface="Abadi" panose="020B0604020104020204" pitchFamily="34" charset="0"/>
              </a:rPr>
              <a:t>Data Cleaning and Preprocessing</a:t>
            </a:r>
          </a:p>
          <a:p>
            <a:r>
              <a:rPr lang="en-US" sz="1400" dirty="0">
                <a:solidFill>
                  <a:schemeClr val="accent3">
                    <a:lumMod val="25000"/>
                  </a:schemeClr>
                </a:solidFill>
                <a:latin typeface="Abadi" panose="020B0604020104020204" pitchFamily="34" charset="0"/>
              </a:rPr>
              <a:t>Categorical Data Encoding</a:t>
            </a:r>
          </a:p>
          <a:p>
            <a:r>
              <a:rPr lang="en-US" sz="1400" dirty="0">
                <a:solidFill>
                  <a:schemeClr val="accent3">
                    <a:lumMod val="25000"/>
                  </a:schemeClr>
                </a:solidFill>
                <a:latin typeface="Abadi" panose="020B0604020104020204" pitchFamily="34" charset="0"/>
              </a:rPr>
              <a:t>Normalization of Numerical Values</a:t>
            </a:r>
          </a:p>
          <a:p>
            <a:r>
              <a:rPr lang="en-US" sz="1400" dirty="0">
                <a:solidFill>
                  <a:schemeClr val="accent3">
                    <a:lumMod val="25000"/>
                  </a:schemeClr>
                </a:solidFill>
                <a:latin typeface="Abadi" panose="020B0604020104020204" pitchFamily="34" charset="0"/>
              </a:rPr>
              <a:t>Parsing and Splitting Timestamps</a:t>
            </a:r>
          </a:p>
          <a:p>
            <a:r>
              <a:rPr lang="en-US" sz="1400" dirty="0">
                <a:solidFill>
                  <a:schemeClr val="accent3">
                    <a:lumMod val="25000"/>
                  </a:schemeClr>
                </a:solidFill>
                <a:latin typeface="Abadi" panose="020B0604020104020204" pitchFamily="34" charset="0"/>
              </a:rPr>
              <a:t>Feature Selection for Model Training</a:t>
            </a:r>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4198"/>
            <a:ext cx="10267526" cy="5162719"/>
          </a:xfrm>
          <a:prstGeom prst="rect">
            <a:avLst/>
          </a:prstGeom>
        </p:spPr>
        <p:txBody>
          <a:bodyPr lIns="91440" tIns="45720" rIns="91440" bIns="45720" anchor="t"/>
          <a:lstStyle/>
          <a:p>
            <a:pPr marL="0" indent="0">
              <a:buNone/>
            </a:pPr>
            <a:r>
              <a:rPr lang="en-US" sz="1400" b="1" dirty="0">
                <a:solidFill>
                  <a:srgbClr val="0948CB"/>
                </a:solidFill>
              </a:rPr>
              <a:t>Launch Success Rate Over Time:</a:t>
            </a:r>
          </a:p>
          <a:p>
            <a:r>
              <a:rPr lang="en-US" sz="1400" dirty="0"/>
              <a:t>Purpose: To analyze trends in launch success over the years, identifying improvements or patterns in SpaceX operations.</a:t>
            </a:r>
          </a:p>
          <a:p>
            <a:r>
              <a:rPr lang="en-US" sz="1400" dirty="0"/>
              <a:t>Chart: Line graph showing the proportion of successful launches each year.</a:t>
            </a:r>
          </a:p>
          <a:p>
            <a:pPr marL="0" indent="0">
              <a:buNone/>
            </a:pPr>
            <a:r>
              <a:rPr lang="en-US" sz="1400" b="1" dirty="0">
                <a:solidFill>
                  <a:srgbClr val="0948CB"/>
                </a:solidFill>
              </a:rPr>
              <a:t>Payload Mass vs. Success Rate:</a:t>
            </a:r>
          </a:p>
          <a:p>
            <a:r>
              <a:rPr lang="en-US" sz="1400" dirty="0"/>
              <a:t>Purpose: To understand the relationship between the payload mass of the rocket and its success rate, indicating if heavier payloads influence launch outcomes.</a:t>
            </a:r>
          </a:p>
          <a:p>
            <a:r>
              <a:rPr lang="en-US" sz="1400" dirty="0"/>
              <a:t>Chart: Scatter plot with a trend line highlighting the correlation between payload mass and success rate.</a:t>
            </a:r>
          </a:p>
          <a:p>
            <a:pPr marL="0" indent="0">
              <a:buNone/>
            </a:pPr>
            <a:r>
              <a:rPr lang="en-US" sz="1400" b="1" dirty="0">
                <a:solidFill>
                  <a:srgbClr val="0948CB"/>
                </a:solidFill>
              </a:rPr>
              <a:t>Launch Site Effectiveness:</a:t>
            </a:r>
          </a:p>
          <a:p>
            <a:r>
              <a:rPr lang="en-US" sz="1400" dirty="0"/>
              <a:t>Purpose: To compare the success rates across different SpaceX launch sites, determining the most reliable launch location.</a:t>
            </a:r>
          </a:p>
          <a:p>
            <a:r>
              <a:rPr lang="en-US" sz="1400" dirty="0"/>
              <a:t>Chart: Bar graph comparing the success rates of launches from each SpaceX site.</a:t>
            </a:r>
          </a:p>
          <a:p>
            <a:pPr marL="0" indent="0">
              <a:buNone/>
            </a:pPr>
            <a:r>
              <a:rPr lang="en-US" sz="1400" b="1" dirty="0">
                <a:solidFill>
                  <a:srgbClr val="0948CB"/>
                </a:solidFill>
              </a:rPr>
              <a:t>Booster Version Success:</a:t>
            </a:r>
          </a:p>
          <a:p>
            <a:r>
              <a:rPr lang="en-US" sz="1400" dirty="0"/>
              <a:t>Purpose: To evaluate how different versions of Falcon 9 boosters impact launch success, identifying the most efficient booster models.</a:t>
            </a:r>
          </a:p>
          <a:p>
            <a:r>
              <a:rPr lang="en-US" sz="1400" dirty="0"/>
              <a:t>Chart: Histogram showing the success rate distribution across different Falcon 9 booster versions.</a:t>
            </a:r>
          </a:p>
          <a:p>
            <a:endParaRPr lang="en-US" sz="1400" dirty="0"/>
          </a:p>
          <a:p>
            <a:r>
              <a:rPr lang="en-US" sz="1400" dirty="0"/>
              <a:t>GitHub URL for EDA Notebook: </a:t>
            </a:r>
            <a:r>
              <a:rPr lang="en-US" sz="1400" dirty="0">
                <a:hlinkClick r:id="rId4"/>
              </a:rPr>
              <a:t>click here</a:t>
            </a:r>
            <a:endParaRPr lang="en-US" sz="1400" dirty="0"/>
          </a:p>
          <a:p>
            <a:r>
              <a:rPr lang="en-US" sz="1400" dirty="0"/>
              <a:t>These visualizations provide insights into factors that influence Falcon 9 launch success, aiding in making informed decisions for future missions.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5580"/>
            <a:ext cx="10235158" cy="4773770"/>
          </a:xfrm>
          <a:prstGeom prst="rect">
            <a:avLst/>
          </a:prstGeom>
        </p:spPr>
        <p:txBody>
          <a:bodyPr lIns="91440" tIns="45720" rIns="91440" bIns="45720" numCol="2" anchor="t"/>
          <a:lstStyle/>
          <a:p>
            <a:pPr marL="0" indent="0">
              <a:buNone/>
            </a:pPr>
            <a:r>
              <a:rPr lang="en-US" sz="1400" b="1" dirty="0">
                <a:solidFill>
                  <a:srgbClr val="0948CB"/>
                </a:solidFill>
              </a:rPr>
              <a:t>Overview:</a:t>
            </a:r>
          </a:p>
          <a:p>
            <a:r>
              <a:rPr lang="en-US" sz="1200" dirty="0"/>
              <a:t>Performed SQL queries to explore SpaceX launch data, focusing on launch success rates, payload masses, and other key factors.</a:t>
            </a:r>
          </a:p>
          <a:p>
            <a:pPr marL="0" indent="0">
              <a:buNone/>
            </a:pPr>
            <a:r>
              <a:rPr lang="en-US" sz="1400" b="1" dirty="0">
                <a:solidFill>
                  <a:srgbClr val="0948CB"/>
                </a:solidFill>
              </a:rPr>
              <a:t>SQL Queries Summary:</a:t>
            </a:r>
          </a:p>
          <a:p>
            <a:r>
              <a:rPr lang="en-US" sz="1200" dirty="0"/>
              <a:t>Launch Success Rate by Year: Queried the total number of launches and successful launches per year to calculate annual success rates.</a:t>
            </a:r>
          </a:p>
          <a:p>
            <a:r>
              <a:rPr lang="en-US" sz="1200" dirty="0"/>
              <a:t>Average Payload Mass by Orbit Type: Calculated the average payload mass for different orbit types to understand the distribution of mission objectives.</a:t>
            </a:r>
          </a:p>
          <a:p>
            <a:r>
              <a:rPr lang="en-US" sz="1200" dirty="0"/>
              <a:t>Launch Success Rate by Launch Site: Analyzed launch success rates for each launch site to identify the most reliable launch locations.</a:t>
            </a:r>
          </a:p>
          <a:p>
            <a:r>
              <a:rPr lang="en-US" sz="1200" dirty="0"/>
              <a:t>Booster Version Frequency: Counted the frequency of each booster version used to highlight the most utilized versions in missions.</a:t>
            </a:r>
          </a:p>
          <a:p>
            <a:r>
              <a:rPr lang="en-US" sz="1200" dirty="0"/>
              <a:t>Correlation between Payload Mass and Launch Success: Investigated the relationship between payload mass and launch success to detect any potential influence of payload mass on mission outcomes.</a:t>
            </a:r>
          </a:p>
          <a:p>
            <a:pPr marL="0" indent="0">
              <a:buNone/>
            </a:pPr>
            <a:r>
              <a:rPr lang="en-US" sz="1400" b="1" dirty="0">
                <a:solidFill>
                  <a:srgbClr val="0948CB"/>
                </a:solidFill>
              </a:rPr>
              <a:t>Tools &amp; Techniques:</a:t>
            </a:r>
          </a:p>
          <a:p>
            <a:r>
              <a:rPr lang="en-US" sz="1200" dirty="0"/>
              <a:t>Utilized SQLite for database management and execution of SQL queries.</a:t>
            </a:r>
          </a:p>
          <a:p>
            <a:r>
              <a:rPr lang="en-US" sz="1200" dirty="0"/>
              <a:t>Applied pandas for handling query results and further analysis in Python.</a:t>
            </a:r>
          </a:p>
          <a:p>
            <a:endParaRPr lang="en-US" sz="1200" dirty="0"/>
          </a:p>
          <a:p>
            <a:pPr marL="0" indent="0">
              <a:buNone/>
            </a:pPr>
            <a:r>
              <a:rPr lang="en-US" sz="1400" b="1" dirty="0">
                <a:solidFill>
                  <a:srgbClr val="0948CB"/>
                </a:solidFill>
              </a:rPr>
              <a:t>Insights Derived:</a:t>
            </a:r>
          </a:p>
          <a:p>
            <a:r>
              <a:rPr lang="en-US" sz="1200" dirty="0"/>
              <a:t>Identified trends in launch success rates over the years, suggesting improvements in technology and operations.</a:t>
            </a:r>
          </a:p>
          <a:p>
            <a:r>
              <a:rPr lang="en-US" sz="1200" dirty="0"/>
              <a:t>Observed that certain orbit types are associated with higher payload masses, likely reflecting mission requirements.</a:t>
            </a:r>
          </a:p>
          <a:p>
            <a:r>
              <a:rPr lang="en-US" sz="1200" dirty="0"/>
              <a:t>Recognized variability in success rates across different launch sites, indicating potential factors affecting launch outcomes.</a:t>
            </a:r>
          </a:p>
          <a:p>
            <a:pPr marL="0" indent="0">
              <a:buNone/>
            </a:pPr>
            <a:r>
              <a:rPr lang="en-US" sz="1400" b="1" dirty="0">
                <a:solidFill>
                  <a:srgbClr val="0948CB"/>
                </a:solidFill>
              </a:rPr>
              <a:t>Significance:</a:t>
            </a:r>
          </a:p>
          <a:p>
            <a:r>
              <a:rPr lang="en-US" sz="1200" dirty="0"/>
              <a:t>The SQL-based EDA provided foundational insights into SpaceX's launch history, informing subsequent predictive modeling and analysis phases.</a:t>
            </a:r>
          </a:p>
          <a:p>
            <a:r>
              <a:rPr lang="en-US" sz="1200" dirty="0"/>
              <a:t>GitHub URL for EDA with SQL Notebook: </a:t>
            </a:r>
            <a:r>
              <a:rPr lang="en-US" sz="1200" dirty="0">
                <a:hlinkClick r:id="rId4"/>
              </a:rPr>
              <a:t>click here</a:t>
            </a:r>
            <a:endParaRPr lang="en-US" sz="1200" dirty="0"/>
          </a:p>
          <a:p>
            <a:endParaRPr lang="en-US" sz="1200" dirty="0"/>
          </a:p>
          <a:p>
            <a:r>
              <a:rPr lang="en-US" sz="1200" dirty="0"/>
              <a:t>SQL-based exploratory data analysis offered critical insights into the SpaceX launch dataset, laying the groundwork for in-depth analysis and predictive modeling.</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56565"/>
            <a:ext cx="10343968" cy="4970645"/>
          </a:xfrm>
          <a:prstGeom prst="rect">
            <a:avLst/>
          </a:prstGeom>
        </p:spPr>
        <p:txBody>
          <a:bodyPr numCol="2">
            <a:noAutofit/>
          </a:bodyPr>
          <a:lstStyle/>
          <a:p>
            <a:pPr marL="0" indent="0">
              <a:buNone/>
            </a:pPr>
            <a:r>
              <a:rPr lang="en-US" sz="1400" b="1" dirty="0">
                <a:solidFill>
                  <a:srgbClr val="0948CB"/>
                </a:solidFill>
              </a:rPr>
              <a:t>Overview:</a:t>
            </a:r>
          </a:p>
          <a:p>
            <a:r>
              <a:rPr lang="en-US" sz="1200" dirty="0"/>
              <a:t>Utilized Folium library to create interactive maps highlighting SpaceX launch sites, their proximity to key geographical features, and launch outcomes.</a:t>
            </a:r>
          </a:p>
          <a:p>
            <a:pPr marL="0" indent="0">
              <a:buNone/>
            </a:pPr>
            <a:r>
              <a:rPr lang="en-US" sz="1400" b="1" dirty="0">
                <a:solidFill>
                  <a:srgbClr val="0948CB"/>
                </a:solidFill>
              </a:rPr>
              <a:t>Folium Map Objects Created:</a:t>
            </a:r>
          </a:p>
          <a:p>
            <a:r>
              <a:rPr lang="en-US" sz="1200" b="1" dirty="0"/>
              <a:t>Launch Sites Markers</a:t>
            </a:r>
            <a:r>
              <a:rPr lang="en-US" sz="1200" dirty="0"/>
              <a:t>: Placed markers on the map for each SpaceX launch site to provide a quick reference to their locations.</a:t>
            </a:r>
          </a:p>
          <a:p>
            <a:r>
              <a:rPr lang="en-US" sz="1200" b="1" dirty="0"/>
              <a:t>Success/Failure Circles</a:t>
            </a:r>
            <a:r>
              <a:rPr lang="en-US" sz="1200" dirty="0"/>
              <a:t>: Added colored circles around launch sites, with green indicating successful launches and red indicating failures, to visually represent launch outcomes.</a:t>
            </a:r>
          </a:p>
          <a:p>
            <a:r>
              <a:rPr lang="en-US" sz="1200" b="1" dirty="0"/>
              <a:t>Proximity Lines</a:t>
            </a:r>
            <a:r>
              <a:rPr lang="en-US" sz="1200" dirty="0"/>
              <a:t>: Drew lines from launch sites to nearby points of interest, such as coastlines or cities, to evaluate the strategic positioning of each site.</a:t>
            </a:r>
          </a:p>
          <a:p>
            <a:r>
              <a:rPr lang="en-US" sz="1200" b="1" dirty="0"/>
              <a:t>Information Popups</a:t>
            </a:r>
            <a:r>
              <a:rPr lang="en-US" sz="1200" dirty="0"/>
              <a:t>: Integrated popups with additional details such as launch site names, number of launches, and success rates, offering users more context upon interaction.</a:t>
            </a:r>
          </a:p>
          <a:p>
            <a:pPr marL="0" indent="0">
              <a:buNone/>
            </a:pPr>
            <a:r>
              <a:rPr lang="en-US" sz="1400" b="1" dirty="0">
                <a:solidFill>
                  <a:srgbClr val="0948CB"/>
                </a:solidFill>
              </a:rPr>
              <a:t>Reasons for Adding Objects:</a:t>
            </a:r>
            <a:endParaRPr lang="en-US" sz="1200" dirty="0"/>
          </a:p>
          <a:p>
            <a:r>
              <a:rPr lang="en-US" sz="1200" b="1" dirty="0"/>
              <a:t>Geospatial Insights</a:t>
            </a:r>
            <a:r>
              <a:rPr lang="en-US" sz="1200" dirty="0"/>
              <a:t>: To explore the spatial relationship between launch sites and their geographic environment, aiding in understanding potential factors influencing launch success.</a:t>
            </a:r>
          </a:p>
          <a:p>
            <a:r>
              <a:rPr lang="en-US" sz="1200" b="1" dirty="0"/>
              <a:t>Launch Outcome Visualization</a:t>
            </a:r>
            <a:r>
              <a:rPr lang="en-US" sz="1200" dirty="0"/>
              <a:t>: To provide an immediate visual representation of the success rates associated with each launch site, facilitating a more intuitive analysis.</a:t>
            </a:r>
          </a:p>
          <a:p>
            <a:r>
              <a:rPr lang="en-US" sz="1200" b="1" dirty="0"/>
              <a:t>Interactive Exploration</a:t>
            </a:r>
            <a:r>
              <a:rPr lang="en-US" sz="1200" dirty="0"/>
              <a:t>: To enable interactive engagement with the map, allowing users to explore and discover insights about SpaceX launch activities in a more dynamic manner.</a:t>
            </a:r>
          </a:p>
          <a:p>
            <a:pPr marL="0" indent="0">
              <a:buNone/>
            </a:pPr>
            <a:r>
              <a:rPr lang="en-US" sz="1400" b="1" dirty="0">
                <a:solidFill>
                  <a:srgbClr val="0948CB"/>
                </a:solidFill>
              </a:rPr>
              <a:t>Tools &amp; Techniques:</a:t>
            </a:r>
            <a:endParaRPr lang="en-US" sz="1200" dirty="0"/>
          </a:p>
          <a:p>
            <a:r>
              <a:rPr lang="en-US" sz="1200" dirty="0"/>
              <a:t>Employed Folium for map creation and customization, leveraging its capabilities to add various visual elements and interactivity features.</a:t>
            </a:r>
          </a:p>
          <a:p>
            <a:r>
              <a:rPr lang="en-US" sz="1200" dirty="0"/>
              <a:t>Integrated data from SpaceX API and other sources to populate the map with accurate and relevant information.</a:t>
            </a:r>
          </a:p>
          <a:p>
            <a:pPr marL="0" indent="0">
              <a:buNone/>
            </a:pPr>
            <a:r>
              <a:rPr lang="en-US" sz="1400" b="1" dirty="0">
                <a:solidFill>
                  <a:srgbClr val="0948CB"/>
                </a:solidFill>
              </a:rPr>
              <a:t>Significance:</a:t>
            </a:r>
          </a:p>
          <a:p>
            <a:r>
              <a:rPr lang="en-US" sz="1200" dirty="0"/>
              <a:t>The interactive map serves as a powerful tool for visualizing SpaceX's launch history and geospatial data, enhancing understanding of launch site selection and operational success factors.</a:t>
            </a:r>
          </a:p>
          <a:p>
            <a:r>
              <a:rPr lang="en-US" sz="1200" dirty="0"/>
              <a:t>GitHub URL for Interactive Map with Folium Notebook: </a:t>
            </a:r>
            <a:r>
              <a:rPr lang="en-US" sz="1200" dirty="0">
                <a:hlinkClick r:id="rId3"/>
              </a:rPr>
              <a:t>click here</a:t>
            </a:r>
            <a:endParaRPr lang="en-US" sz="1200" dirty="0"/>
          </a:p>
          <a:p>
            <a:endParaRPr lang="en-US" sz="1200" dirty="0"/>
          </a:p>
          <a:p>
            <a:r>
              <a:rPr lang="en-US" sz="1200" dirty="0"/>
              <a:t>The Folium-based interactive map offers a comprehensive visualization of SpaceX launch sites, outcomes, and their geographical contexts, enriching the analysis with spatial insights.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5646"/>
            <a:ext cx="10267526" cy="5051565"/>
          </a:xfrm>
          <a:prstGeom prst="rect">
            <a:avLst/>
          </a:prstGeom>
        </p:spPr>
        <p:txBody>
          <a:bodyPr vert="horz" lIns="91440" tIns="45720" rIns="91440" bIns="45720" numCol="2" rtlCol="0" anchor="t">
            <a:noAutofit/>
          </a:bodyPr>
          <a:lstStyle/>
          <a:p>
            <a:pPr marL="0" indent="0">
              <a:buNone/>
            </a:pPr>
            <a:r>
              <a:rPr lang="en-US" sz="1400" b="1" dirty="0">
                <a:solidFill>
                  <a:srgbClr val="0948CB"/>
                </a:solidFill>
              </a:rPr>
              <a:t>Overview:</a:t>
            </a:r>
          </a:p>
          <a:p>
            <a:r>
              <a:rPr lang="en-US" sz="1200" dirty="0"/>
              <a:t>Developed an interactive dashboard using Plotly Dash to visualize SpaceX Falcon 9 launch data, enabling dynamic exploration of launch records and outcomes.</a:t>
            </a:r>
          </a:p>
          <a:p>
            <a:pPr marL="0" indent="0">
              <a:buNone/>
            </a:pPr>
            <a:r>
              <a:rPr lang="en-US" sz="1400" b="1" dirty="0">
                <a:solidFill>
                  <a:srgbClr val="0948CB"/>
                </a:solidFill>
              </a:rPr>
              <a:t>Key Features of the Dashboard:</a:t>
            </a:r>
          </a:p>
          <a:p>
            <a:r>
              <a:rPr lang="en-US" sz="1200" b="1" dirty="0"/>
              <a:t>Launch Site Selection Dropdown</a:t>
            </a:r>
            <a:r>
              <a:rPr lang="en-US" sz="1200" dirty="0"/>
              <a:t>: Users can filter the dashboard view by selecting a specific SpaceX launch site or opt to view all sites.</a:t>
            </a:r>
          </a:p>
          <a:p>
            <a:r>
              <a:rPr lang="en-US" sz="1200" b="1" dirty="0"/>
              <a:t>Success Rate Pie Chart</a:t>
            </a:r>
            <a:r>
              <a:rPr lang="en-US" sz="1200" dirty="0"/>
              <a:t>: Visualizes the proportion of successful launches versus failed attempts, offering insights into launch reliability.</a:t>
            </a:r>
          </a:p>
          <a:p>
            <a:r>
              <a:rPr lang="en-US" sz="1200" b="1" dirty="0"/>
              <a:t>Payload Mass vs. Outcome Scatter Plot</a:t>
            </a:r>
            <a:r>
              <a:rPr lang="en-US" sz="1200" dirty="0"/>
              <a:t>: Displays the relationship between payload mass and launch success, highlighting how payload size may impact mission outcomes.</a:t>
            </a:r>
          </a:p>
          <a:p>
            <a:pPr marL="0" indent="0">
              <a:buNone/>
            </a:pPr>
            <a:r>
              <a:rPr lang="en-US" sz="1400" b="1" dirty="0">
                <a:solidFill>
                  <a:srgbClr val="0948CB"/>
                </a:solidFill>
              </a:rPr>
              <a:t>Interactive Components:</a:t>
            </a:r>
          </a:p>
          <a:p>
            <a:r>
              <a:rPr lang="en-US" sz="1200" b="1" dirty="0"/>
              <a:t>Range Slider for Payload Mass</a:t>
            </a:r>
            <a:r>
              <a:rPr lang="en-US" sz="1200" dirty="0"/>
              <a:t>: Allows users to refine the scatter plot data based on payload mass range, facilitating targeted analysis.</a:t>
            </a:r>
          </a:p>
          <a:p>
            <a:r>
              <a:rPr lang="en-US" sz="1200" b="1" dirty="0"/>
              <a:t>Hover Data and Tooltips</a:t>
            </a:r>
            <a:r>
              <a:rPr lang="en-US" sz="1200" dirty="0"/>
              <a:t>: Provides additional details about each launch when hovering over data points in plots, enriching the user's interactive experience.</a:t>
            </a:r>
          </a:p>
          <a:p>
            <a:pPr marL="0" indent="0">
              <a:buNone/>
            </a:pPr>
            <a:r>
              <a:rPr lang="en-US" sz="1400" b="1" dirty="0">
                <a:solidFill>
                  <a:srgbClr val="0948CB"/>
                </a:solidFill>
              </a:rPr>
              <a:t>Reasons for Dashboard Elements:</a:t>
            </a:r>
          </a:p>
          <a:p>
            <a:r>
              <a:rPr lang="en-US" sz="1200" b="1" dirty="0"/>
              <a:t>Strategic Insights</a:t>
            </a:r>
            <a:r>
              <a:rPr lang="en-US" sz="1200" dirty="0"/>
              <a:t>: The dashboard's interactive elements were designed to provide stakeholders and enthusiasts with comprehensive insights into SpaceX launch performance, emphasizing factors like launch site effectiveness and payload capacities.</a:t>
            </a:r>
          </a:p>
          <a:p>
            <a:r>
              <a:rPr lang="en-US" sz="1200" b="1" dirty="0"/>
              <a:t>Data Exploration Flexibility</a:t>
            </a:r>
            <a:r>
              <a:rPr lang="en-US" sz="1200" dirty="0"/>
              <a:t>: By incorporating interactive filters and detailed visualizations, the dashboard empowers users to explore the dataset from various angles, fostering a deeper understanding of the intricacies involved in space launch operations.</a:t>
            </a:r>
          </a:p>
          <a:p>
            <a:r>
              <a:rPr lang="en-US" sz="1200" b="1" dirty="0"/>
              <a:t>Enhanced User Engagement</a:t>
            </a:r>
            <a:r>
              <a:rPr lang="en-US" sz="1200" dirty="0"/>
              <a:t>: The use of Plotly Dash for creating interactive, web-based visualizations ensures an engaging and accessible platform for users to interact with complex datasets intuitively.</a:t>
            </a:r>
          </a:p>
          <a:p>
            <a:pPr marL="0" indent="0">
              <a:buNone/>
            </a:pPr>
            <a:r>
              <a:rPr lang="en-US" sz="1400" b="1" dirty="0">
                <a:solidFill>
                  <a:srgbClr val="0948CB"/>
                </a:solidFill>
              </a:rPr>
              <a:t>Tools &amp; Techniques:</a:t>
            </a:r>
          </a:p>
          <a:p>
            <a:r>
              <a:rPr lang="en-US" sz="1200" dirty="0"/>
              <a:t>Utilized Plotly Dash for its powerful capabilities in building interactive, web-based dashboards that can handle real-time data updates and user interactions seamlessly.</a:t>
            </a:r>
          </a:p>
          <a:p>
            <a:r>
              <a:rPr lang="en-US" sz="1200" dirty="0"/>
              <a:t>Integrated SpaceX launch data to construct meaningful visualizations that highlight key aspects of launch history and success metrics.</a:t>
            </a:r>
          </a:p>
          <a:p>
            <a:pPr marL="0" indent="0">
              <a:buNone/>
            </a:pPr>
            <a:r>
              <a:rPr lang="en-US" sz="1400" b="1" dirty="0">
                <a:solidFill>
                  <a:srgbClr val="0948CB"/>
                </a:solidFill>
              </a:rPr>
              <a:t>Significance</a:t>
            </a:r>
            <a:r>
              <a:rPr lang="en-US" sz="1200" b="1" dirty="0">
                <a:solidFill>
                  <a:srgbClr val="0948CB"/>
                </a:solidFill>
              </a:rPr>
              <a:t>:</a:t>
            </a:r>
          </a:p>
          <a:p>
            <a:r>
              <a:rPr lang="en-US" sz="1200" dirty="0"/>
              <a:t>The dashboard serves as a versatile tool for analyzing SpaceX launch data, offering stakeholders valuable insights into performance trends and facilitating data-driven decision-making processes.</a:t>
            </a:r>
          </a:p>
          <a:p>
            <a:r>
              <a:rPr lang="en-US" sz="1200" dirty="0"/>
              <a:t>GitHub URL for Plotly Dash Dashboard Script: </a:t>
            </a:r>
            <a:r>
              <a:rPr lang="en-US" sz="1200" dirty="0">
                <a:hlinkClick r:id="rId4"/>
              </a:rPr>
              <a:t>click here</a:t>
            </a:r>
            <a:endParaRPr lang="en-US" sz="1200" dirty="0"/>
          </a:p>
          <a:p>
            <a:endParaRPr lang="en-US" sz="1200" dirty="0"/>
          </a:p>
          <a:p>
            <a:r>
              <a:rPr lang="en-US" sz="1200" dirty="0"/>
              <a:t>This Plotly Dash dashboard exemplifies how interactive data visualization can enhance understanding of space launch data, offering users a hands-on approach to analyzing SpaceX's launch history.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8474"/>
            <a:ext cx="10307986" cy="4870876"/>
          </a:xfrm>
          <a:prstGeom prst="rect">
            <a:avLst/>
          </a:prstGeom>
        </p:spPr>
        <p:txBody>
          <a:bodyPr numCol="2">
            <a:normAutofit/>
          </a:bodyPr>
          <a:lstStyle/>
          <a:p>
            <a:pPr marL="457200" lvl="1" indent="0">
              <a:buNone/>
            </a:pPr>
            <a:r>
              <a:rPr lang="en-US" sz="1400" b="1" dirty="0">
                <a:solidFill>
                  <a:srgbClr val="0948CB"/>
                </a:solidFill>
                <a:latin typeface="+mn-lt"/>
              </a:rPr>
              <a:t>Objective:</a:t>
            </a:r>
          </a:p>
          <a:p>
            <a:pPr marL="457200" lvl="1" indent="0">
              <a:buNone/>
            </a:pPr>
            <a:r>
              <a:rPr lang="en-US" sz="1400" dirty="0">
                <a:solidFill>
                  <a:schemeClr val="tx1"/>
                </a:solidFill>
                <a:latin typeface="+mn-lt"/>
              </a:rPr>
              <a:t>Develop a predictive model to forecast the outcome of Falcon 9 first stage landings based on launch data, enhancing decision-making for future launches.</a:t>
            </a:r>
          </a:p>
          <a:p>
            <a:pPr marL="457200" lvl="1" indent="0">
              <a:buNone/>
            </a:pPr>
            <a:r>
              <a:rPr lang="en-US" sz="1400" b="1" dirty="0">
                <a:solidFill>
                  <a:srgbClr val="0948CB"/>
                </a:solidFill>
                <a:latin typeface="+mn-lt"/>
              </a:rPr>
              <a:t>Model Building and Evaluation:</a:t>
            </a:r>
          </a:p>
          <a:p>
            <a:pPr lvl="1"/>
            <a:r>
              <a:rPr lang="en-US" sz="1400" dirty="0">
                <a:solidFill>
                  <a:schemeClr val="tx1"/>
                </a:solidFill>
                <a:latin typeface="+mn-lt"/>
              </a:rPr>
              <a:t>Data Preprocessing: Standardized features to scale the data, ensuring uniformity for model training.</a:t>
            </a:r>
          </a:p>
          <a:p>
            <a:pPr lvl="1"/>
            <a:r>
              <a:rPr lang="en-US" sz="1400" dirty="0">
                <a:solidFill>
                  <a:schemeClr val="tx1"/>
                </a:solidFill>
                <a:latin typeface="+mn-lt"/>
              </a:rPr>
              <a:t>Model Selection: Explored multiple classification algorithms, including Logistic Regression, Support Vector Machine (SVM), Decision Trees, and K-Nearest Neighbors (KNN).</a:t>
            </a:r>
          </a:p>
          <a:p>
            <a:pPr lvl="1"/>
            <a:r>
              <a:rPr lang="en-US" sz="1400" dirty="0">
                <a:solidFill>
                  <a:schemeClr val="tx1"/>
                </a:solidFill>
                <a:latin typeface="+mn-lt"/>
              </a:rPr>
              <a:t>Hyperparameter Tuning: Utilized </a:t>
            </a:r>
            <a:r>
              <a:rPr lang="en-US" sz="1400" dirty="0" err="1">
                <a:solidFill>
                  <a:schemeClr val="tx1"/>
                </a:solidFill>
                <a:latin typeface="+mn-lt"/>
              </a:rPr>
              <a:t>GridSearchCV</a:t>
            </a:r>
            <a:r>
              <a:rPr lang="en-US" sz="1400" dirty="0">
                <a:solidFill>
                  <a:schemeClr val="tx1"/>
                </a:solidFill>
                <a:latin typeface="+mn-lt"/>
              </a:rPr>
              <a:t> for each model to identify optimal hyperparameters, maximizing model accuracy.</a:t>
            </a:r>
          </a:p>
          <a:p>
            <a:pPr marL="457200" lvl="1" indent="0">
              <a:buNone/>
            </a:pPr>
            <a:r>
              <a:rPr lang="en-US" sz="1400" b="1" dirty="0">
                <a:solidFill>
                  <a:srgbClr val="0948CB"/>
                </a:solidFill>
                <a:latin typeface="+mn-lt"/>
              </a:rPr>
              <a:t>Performance Evaluation:</a:t>
            </a:r>
          </a:p>
          <a:p>
            <a:pPr lvl="1"/>
            <a:r>
              <a:rPr lang="en-US" sz="1400" dirty="0">
                <a:solidFill>
                  <a:schemeClr val="tx1"/>
                </a:solidFill>
                <a:latin typeface="+mn-lt"/>
              </a:rPr>
              <a:t>Accuracy Assessment: Evaluated models using accuracy scores on test data to compare predictive performance.</a:t>
            </a:r>
          </a:p>
          <a:p>
            <a:pPr lvl="1"/>
            <a:r>
              <a:rPr lang="en-US" sz="1400" dirty="0">
                <a:solidFill>
                  <a:schemeClr val="tx1"/>
                </a:solidFill>
                <a:latin typeface="+mn-lt"/>
              </a:rPr>
              <a:t>Confusion Matrix: Analyzed true positives, false positives, true negatives, and false negatives to understand model strengths and weaknesses.</a:t>
            </a:r>
          </a:p>
          <a:p>
            <a:pPr marL="457200" lvl="1" indent="0">
              <a:buNone/>
            </a:pPr>
            <a:endParaRPr lang="en-US" sz="1400" b="1" dirty="0">
              <a:solidFill>
                <a:srgbClr val="0948CB"/>
              </a:solidFill>
              <a:latin typeface="+mn-lt"/>
            </a:endParaRPr>
          </a:p>
          <a:p>
            <a:pPr marL="457200" lvl="1" indent="0">
              <a:buNone/>
            </a:pPr>
            <a:endParaRPr lang="en-US" sz="1400" b="1" dirty="0">
              <a:solidFill>
                <a:srgbClr val="0948CB"/>
              </a:solidFill>
              <a:latin typeface="+mn-lt"/>
            </a:endParaRPr>
          </a:p>
          <a:p>
            <a:pPr marL="457200" lvl="1" indent="0">
              <a:buNone/>
            </a:pPr>
            <a:r>
              <a:rPr lang="en-US" sz="1400" b="1" dirty="0">
                <a:solidFill>
                  <a:srgbClr val="0948CB"/>
                </a:solidFill>
                <a:latin typeface="+mn-lt"/>
              </a:rPr>
              <a:t>Model Improvement:</a:t>
            </a:r>
          </a:p>
          <a:p>
            <a:pPr lvl="1"/>
            <a:r>
              <a:rPr lang="en-US" sz="1400" dirty="0">
                <a:solidFill>
                  <a:schemeClr val="tx1"/>
                </a:solidFill>
                <a:latin typeface="+mn-lt"/>
              </a:rPr>
              <a:t>Feature Engineering: Investigated additional features and transformations to enhance model predictability.</a:t>
            </a:r>
          </a:p>
          <a:p>
            <a:pPr lvl="1"/>
            <a:r>
              <a:rPr lang="en-US" sz="1400" dirty="0">
                <a:solidFill>
                  <a:schemeClr val="tx1"/>
                </a:solidFill>
                <a:latin typeface="+mn-lt"/>
              </a:rPr>
              <a:t>Cross-Validation: Implemented cross-validation techniques to ensure model robustness and generalizability.</a:t>
            </a:r>
          </a:p>
          <a:p>
            <a:pPr marL="457200" lvl="1" indent="0">
              <a:buNone/>
            </a:pPr>
            <a:r>
              <a:rPr lang="en-US" sz="1400" b="1" dirty="0">
                <a:solidFill>
                  <a:srgbClr val="0948CB"/>
                </a:solidFill>
                <a:latin typeface="+mn-lt"/>
              </a:rPr>
              <a:t>Best Performing Model:</a:t>
            </a:r>
            <a:endParaRPr lang="en-US" sz="1400" dirty="0">
              <a:solidFill>
                <a:schemeClr val="tx1"/>
              </a:solidFill>
              <a:latin typeface="+mn-lt"/>
            </a:endParaRPr>
          </a:p>
          <a:p>
            <a:pPr lvl="1"/>
            <a:r>
              <a:rPr lang="en-US" sz="1400" dirty="0">
                <a:solidFill>
                  <a:schemeClr val="tx1"/>
                </a:solidFill>
                <a:latin typeface="+mn-lt"/>
              </a:rPr>
              <a:t>Decision Tree Classifier emerged as the top-performing model with superior accuracy and interpretability.</a:t>
            </a:r>
          </a:p>
          <a:p>
            <a:pPr lvl="1"/>
            <a:r>
              <a:rPr lang="en-US" sz="1400" dirty="0">
                <a:solidFill>
                  <a:schemeClr val="tx1"/>
                </a:solidFill>
                <a:latin typeface="+mn-lt"/>
              </a:rPr>
              <a:t>Reasons for Selection: The model demonstrated high predictive accuracy and was effective in capturing the complexities of the dataset, making it well-suited for predicting landing outcomes.</a:t>
            </a:r>
          </a:p>
          <a:p>
            <a:pPr marL="457200" lvl="1" indent="0">
              <a:buNone/>
            </a:pPr>
            <a:r>
              <a:rPr lang="en-US" sz="1400" b="1" dirty="0">
                <a:solidFill>
                  <a:srgbClr val="0948CB"/>
                </a:solidFill>
                <a:latin typeface="+mn-lt"/>
              </a:rPr>
              <a:t>Implementation and Insights:</a:t>
            </a:r>
          </a:p>
          <a:p>
            <a:pPr lvl="1"/>
            <a:r>
              <a:rPr lang="en-US" sz="1400" dirty="0">
                <a:solidFill>
                  <a:schemeClr val="tx1"/>
                </a:solidFill>
                <a:latin typeface="+mn-lt"/>
              </a:rPr>
              <a:t>The selected model provides actionable insights into factors influencing successful landings, aiding in future mission planning and booster design improvements.</a:t>
            </a:r>
          </a:p>
          <a:p>
            <a:pPr marL="457200" lvl="1" indent="0">
              <a:buNone/>
            </a:pPr>
            <a:endParaRPr lang="en-US" sz="1400" dirty="0">
              <a:solidFill>
                <a:schemeClr val="tx1"/>
              </a:solidFill>
              <a:latin typeface="+mn-lt"/>
            </a:endParaRPr>
          </a:p>
          <a:p>
            <a:pPr marL="457200" lvl="1" indent="0">
              <a:buNone/>
            </a:pPr>
            <a:r>
              <a:rPr lang="en-US" sz="1400" dirty="0">
                <a:solidFill>
                  <a:schemeClr val="tx1"/>
                </a:solidFill>
                <a:latin typeface="+mn-lt"/>
              </a:rPr>
              <a:t>GitHub URL for Predictive Analysis Notebook: </a:t>
            </a:r>
            <a:r>
              <a:rPr lang="en-US" sz="1400" dirty="0">
                <a:solidFill>
                  <a:schemeClr val="tx1"/>
                </a:solidFill>
                <a:latin typeface="+mn-lt"/>
                <a:hlinkClick r:id="rId4"/>
              </a:rPr>
              <a:t>click here</a:t>
            </a:r>
            <a:endParaRPr lang="en-US" sz="1400" dirty="0">
              <a:solidFill>
                <a:schemeClr val="tx1"/>
              </a:solidFill>
              <a:latin typeface="+mn-lt"/>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F89EA20B-9FFB-0C7A-1E17-D22BB4E9E084}"/>
              </a:ext>
            </a:extLst>
          </p:cNvPr>
          <p:cNvPicPr>
            <a:picLocks noChangeAspect="1"/>
          </p:cNvPicPr>
          <p:nvPr/>
        </p:nvPicPr>
        <p:blipFill rotWithShape="1">
          <a:blip r:embed="rId2"/>
          <a:srcRect r="255" b="-1"/>
          <a:stretch/>
        </p:blipFill>
        <p:spPr>
          <a:xfrm>
            <a:off x="626590" y="317578"/>
            <a:ext cx="10851111" cy="3508437"/>
          </a:xfrm>
          <a:prstGeom prst="rect">
            <a:avLst/>
          </a:prstGeom>
        </p:spPr>
      </p:pic>
      <p:grpSp>
        <p:nvGrpSpPr>
          <p:cNvPr id="30" name="Group 2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1" name="Straight Connector 3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4018137"/>
            <a:ext cx="4569060"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86080" y="4018143"/>
            <a:ext cx="5674105" cy="2129599"/>
          </a:xfrm>
          <a:prstGeom prst="rect">
            <a:avLst/>
          </a:prstGeom>
          <a:noFill/>
        </p:spPr>
        <p:txBody>
          <a:bodyPr vert="horz" lIns="91440" tIns="45720" rIns="91440" bIns="45720" rtlCol="0" anchor="ctr">
            <a:normAutofit/>
          </a:bodyPr>
          <a:lstStyle/>
          <a:p>
            <a:pPr marL="0" indent="0" algn="ctr">
              <a:spcBef>
                <a:spcPts val="1400"/>
              </a:spcBef>
              <a:buNone/>
            </a:pPr>
            <a:r>
              <a:rPr lang="en-US" sz="1800" dirty="0">
                <a:solidFill>
                  <a:schemeClr val="bg1"/>
                </a:solidFill>
              </a:rPr>
              <a:t>This scatter plot visualizes the success rate of SpaceX launches (Class 1: orange, Class 0: blue) at various launch sites over time. As flight numbers increase, a trend towards higher success rates is observed.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17</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386560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330F9542-6794-4F57-BB45-868D94AD06B0}"/>
              </a:ext>
            </a:extLst>
          </p:cNvPr>
          <p:cNvSpPr txBox="1">
            <a:spLocks/>
          </p:cNvSpPr>
          <p:nvPr/>
        </p:nvSpPr>
        <p:spPr>
          <a:xfrm>
            <a:off x="656224" y="961373"/>
            <a:ext cx="3702580" cy="11341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Results – EDA</a:t>
            </a:r>
          </a:p>
          <a:p>
            <a:pPr algn="ctr">
              <a:spcAft>
                <a:spcPts val="600"/>
              </a:spcAft>
            </a:pPr>
            <a:r>
              <a:rPr lang="en-US" sz="2400" kern="1200" dirty="0">
                <a:solidFill>
                  <a:srgbClr val="FFFFFF"/>
                </a:solidFill>
                <a:latin typeface="+mj-lt"/>
                <a:ea typeface="+mj-ea"/>
                <a:cs typeface="+mj-cs"/>
              </a:rPr>
              <a:t>Payload vs. Launch Site</a:t>
            </a:r>
          </a:p>
        </p:txBody>
      </p:sp>
      <p:sp>
        <p:nvSpPr>
          <p:cNvPr id="3" name="TextBox 2">
            <a:extLst>
              <a:ext uri="{FF2B5EF4-FFF2-40B4-BE49-F238E27FC236}">
                <a16:creationId xmlns:a16="http://schemas.microsoft.com/office/drawing/2014/main" id="{F551CCFC-10D8-21C2-8064-29EFBE08DDAD}"/>
              </a:ext>
            </a:extLst>
          </p:cNvPr>
          <p:cNvSpPr txBox="1"/>
          <p:nvPr/>
        </p:nvSpPr>
        <p:spPr>
          <a:xfrm>
            <a:off x="388418" y="2459116"/>
            <a:ext cx="4238193" cy="3524823"/>
          </a:xfrm>
          <a:prstGeom prst="rect">
            <a:avLst/>
          </a:prstGeom>
        </p:spPr>
        <p:txBody>
          <a:bodyPr vert="horz" lIns="91440" tIns="45720" rIns="91440" bIns="45720" rtlCol="0">
            <a:normAutofit/>
          </a:bodyPr>
          <a:lstStyle/>
          <a:p>
            <a:pPr>
              <a:lnSpc>
                <a:spcPct val="90000"/>
              </a:lnSpc>
              <a:spcAft>
                <a:spcPts val="600"/>
              </a:spcAft>
            </a:pPr>
            <a:r>
              <a:rPr lang="en-US" sz="1400" dirty="0">
                <a:solidFill>
                  <a:srgbClr val="FFFFFF"/>
                </a:solidFill>
              </a:rPr>
              <a:t>This scatter plot shows the outcomes of each flight based on payload mass (kg) and launch site.</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 VAFB-SLC 4E has no rockets launched with a payload that exceeds 10,000 kg.</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 CCAFS SLC 40 appears to have more successful missions with a payload exceeding 10,000 kg.</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 KSC LC 39A appears to have the higher mission success rate with payloads ranging from 2500 kg to ~15,000 kg.</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 CCAFS SLC 40 appears to have the most rocket launches. This could be an indicator of being the location where rocket testing started. </a:t>
            </a:r>
          </a:p>
        </p:txBody>
      </p:sp>
      <p:pic>
        <p:nvPicPr>
          <p:cNvPr id="2" name="Picture 1">
            <a:extLst>
              <a:ext uri="{FF2B5EF4-FFF2-40B4-BE49-F238E27FC236}">
                <a16:creationId xmlns:a16="http://schemas.microsoft.com/office/drawing/2014/main" id="{0C0A82D2-2C63-2292-C621-D7847F81916C}"/>
              </a:ext>
            </a:extLst>
          </p:cNvPr>
          <p:cNvPicPr>
            <a:picLocks noChangeAspect="1"/>
          </p:cNvPicPr>
          <p:nvPr/>
        </p:nvPicPr>
        <p:blipFill>
          <a:blip r:embed="rId3"/>
          <a:stretch>
            <a:fillRect/>
          </a:stretch>
        </p:blipFill>
        <p:spPr>
          <a:xfrm>
            <a:off x="6005304" y="975572"/>
            <a:ext cx="5407002" cy="4906854"/>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2100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52D160-0998-29CF-9E7A-73287EF85D1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84F31B5A-C30D-6641-6A0B-61AF3F7A6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0858BA20-8B70-3860-42EB-5E9DC4D98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14BD56-7EBE-5C79-66DB-ADD0977E9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2A447DF-2354-6B0C-6069-3CC01B61B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61E492-3922-11A7-EA90-9AAD7F988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FB792C74-9F3F-A33C-C1BF-03A37EB53D5A}"/>
              </a:ext>
            </a:extLst>
          </p:cNvPr>
          <p:cNvSpPr txBox="1">
            <a:spLocks/>
          </p:cNvSpPr>
          <p:nvPr/>
        </p:nvSpPr>
        <p:spPr>
          <a:xfrm>
            <a:off x="656224" y="832224"/>
            <a:ext cx="3702580" cy="161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Results – EDA</a:t>
            </a:r>
          </a:p>
          <a:p>
            <a:pPr algn="ctr">
              <a:spcAft>
                <a:spcPts val="600"/>
              </a:spcAft>
            </a:pPr>
            <a:r>
              <a:rPr lang="en-US" sz="2400" kern="1200" dirty="0">
                <a:solidFill>
                  <a:srgbClr val="FFFFFF"/>
                </a:solidFill>
                <a:latin typeface="+mj-lt"/>
                <a:ea typeface="+mj-ea"/>
                <a:cs typeface="+mj-cs"/>
              </a:rPr>
              <a:t>Success Rate vs. Orbit Type</a:t>
            </a:r>
          </a:p>
        </p:txBody>
      </p:sp>
      <p:sp>
        <p:nvSpPr>
          <p:cNvPr id="3" name="TextBox 2">
            <a:extLst>
              <a:ext uri="{FF2B5EF4-FFF2-40B4-BE49-F238E27FC236}">
                <a16:creationId xmlns:a16="http://schemas.microsoft.com/office/drawing/2014/main" id="{55A7D9E8-195B-CF87-D791-3A88548BC8BE}"/>
              </a:ext>
            </a:extLst>
          </p:cNvPr>
          <p:cNvSpPr txBox="1"/>
          <p:nvPr/>
        </p:nvSpPr>
        <p:spPr>
          <a:xfrm>
            <a:off x="388418" y="2459116"/>
            <a:ext cx="4238193" cy="3524823"/>
          </a:xfrm>
          <a:prstGeom prst="rect">
            <a:avLst/>
          </a:prstGeom>
        </p:spPr>
        <p:txBody>
          <a:bodyPr vert="horz" lIns="91440" tIns="45720" rIns="91440" bIns="45720" rtlCol="0">
            <a:normAutofit/>
          </a:bodyPr>
          <a:lstStyle/>
          <a:p>
            <a:pPr>
              <a:lnSpc>
                <a:spcPct val="90000"/>
              </a:lnSpc>
              <a:spcAft>
                <a:spcPts val="600"/>
              </a:spcAft>
            </a:pPr>
            <a:r>
              <a:rPr lang="en-US" sz="1400" dirty="0">
                <a:solidFill>
                  <a:srgbClr val="FFFFFF"/>
                </a:solidFill>
              </a:rPr>
              <a:t>This bar chart displays the mean success rate of each flight based on type of Orbit.</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a:lnSpc>
                <a:spcPct val="90000"/>
              </a:lnSpc>
              <a:spcAft>
                <a:spcPts val="600"/>
              </a:spcAft>
              <a:buSzPct val="120000"/>
            </a:pPr>
            <a:r>
              <a:rPr lang="en-US" sz="1400" dirty="0">
                <a:solidFill>
                  <a:srgbClr val="FFFFFF"/>
                </a:solidFill>
              </a:rPr>
              <a:t>The following Orbits have the most success (&gt;= 80%):</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ES-L1: 100%</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GEO: 100%</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HEO: 100%</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SSO: 100%</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VLEO: ~85%</a:t>
            </a:r>
          </a:p>
        </p:txBody>
      </p:sp>
      <p:sp>
        <p:nvSpPr>
          <p:cNvPr id="4" name="Slide Number Placeholder 3">
            <a:extLst>
              <a:ext uri="{FF2B5EF4-FFF2-40B4-BE49-F238E27FC236}">
                <a16:creationId xmlns:a16="http://schemas.microsoft.com/office/drawing/2014/main" id="{9869D841-F928-5CD5-DF7D-0B71A87AE86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pic>
        <p:nvPicPr>
          <p:cNvPr id="5" name="Picture 4">
            <a:extLst>
              <a:ext uri="{FF2B5EF4-FFF2-40B4-BE49-F238E27FC236}">
                <a16:creationId xmlns:a16="http://schemas.microsoft.com/office/drawing/2014/main" id="{FE1EECF0-D224-FAFE-E5C9-6504BEA1A72A}"/>
              </a:ext>
            </a:extLst>
          </p:cNvPr>
          <p:cNvPicPr>
            <a:picLocks noChangeAspect="1"/>
          </p:cNvPicPr>
          <p:nvPr/>
        </p:nvPicPr>
        <p:blipFill>
          <a:blip r:embed="rId3"/>
          <a:stretch>
            <a:fillRect/>
          </a:stretch>
        </p:blipFill>
        <p:spPr>
          <a:xfrm>
            <a:off x="5331693" y="1107439"/>
            <a:ext cx="6734302" cy="5169533"/>
          </a:xfrm>
          <a:prstGeom prst="rect">
            <a:avLst/>
          </a:prstGeom>
        </p:spPr>
      </p:pic>
    </p:spTree>
    <p:extLst>
      <p:ext uri="{BB962C8B-B14F-4D97-AF65-F5344CB8AC3E}">
        <p14:creationId xmlns:p14="http://schemas.microsoft.com/office/powerpoint/2010/main" val="373693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E6526A-DDCD-C4CA-5C11-9102E0E9490F}"/>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2B852C57-A767-7C91-0D7B-2B16298125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2785E116-9C86-EB4E-3960-76F1154E3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7BA24-EEE2-96EB-D2BC-A16B62F03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505ADEC0-BECD-4BC4-5471-F76300466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8CC037-E836-CFC7-04EC-E08C11748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99FD453A-32B6-CCF3-B290-89F5C73677A9}"/>
              </a:ext>
            </a:extLst>
          </p:cNvPr>
          <p:cNvSpPr txBox="1">
            <a:spLocks/>
          </p:cNvSpPr>
          <p:nvPr/>
        </p:nvSpPr>
        <p:spPr>
          <a:xfrm>
            <a:off x="656224" y="874061"/>
            <a:ext cx="3702580" cy="161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Results – EDA</a:t>
            </a:r>
          </a:p>
          <a:p>
            <a:pPr algn="ctr">
              <a:spcAft>
                <a:spcPts val="600"/>
              </a:spcAft>
            </a:pPr>
            <a:r>
              <a:rPr lang="en-US" sz="2400" kern="1200" dirty="0">
                <a:solidFill>
                  <a:srgbClr val="FFFFFF"/>
                </a:solidFill>
                <a:latin typeface="+mj-lt"/>
                <a:ea typeface="+mj-ea"/>
                <a:cs typeface="+mj-cs"/>
              </a:rPr>
              <a:t>Flight Number vs. Orbit Type</a:t>
            </a:r>
          </a:p>
        </p:txBody>
      </p:sp>
      <p:sp>
        <p:nvSpPr>
          <p:cNvPr id="3" name="TextBox 2">
            <a:extLst>
              <a:ext uri="{FF2B5EF4-FFF2-40B4-BE49-F238E27FC236}">
                <a16:creationId xmlns:a16="http://schemas.microsoft.com/office/drawing/2014/main" id="{B9AFBB83-6707-89ED-F140-843D4EEC6AD8}"/>
              </a:ext>
            </a:extLst>
          </p:cNvPr>
          <p:cNvSpPr txBox="1"/>
          <p:nvPr/>
        </p:nvSpPr>
        <p:spPr>
          <a:xfrm>
            <a:off x="388418" y="2459116"/>
            <a:ext cx="4238193" cy="3524823"/>
          </a:xfrm>
          <a:prstGeom prst="rect">
            <a:avLst/>
          </a:prstGeom>
        </p:spPr>
        <p:txBody>
          <a:bodyPr vert="horz" lIns="91440" tIns="45720" rIns="91440" bIns="45720" rtlCol="0">
            <a:normAutofit/>
          </a:bodyPr>
          <a:lstStyle/>
          <a:p>
            <a:pPr>
              <a:lnSpc>
                <a:spcPct val="90000"/>
              </a:lnSpc>
              <a:spcAft>
                <a:spcPts val="600"/>
              </a:spcAft>
            </a:pPr>
            <a:r>
              <a:rPr lang="en-US" sz="1400" dirty="0">
                <a:solidFill>
                  <a:srgbClr val="FFFFFF"/>
                </a:solidFill>
              </a:rPr>
              <a:t>This line chart displays the mean success rate of SpaceX over a 10-year period.</a:t>
            </a:r>
          </a:p>
          <a:p>
            <a:pPr marL="285750" indent="-285750">
              <a:lnSpc>
                <a:spcPct val="90000"/>
              </a:lnSpc>
              <a:spcAft>
                <a:spcPts val="600"/>
              </a:spcAft>
              <a:buFont typeface="Arial" panose="020B0604020202020204" pitchFamily="34" charset="0"/>
              <a:buChar char="•"/>
            </a:pPr>
            <a:r>
              <a:rPr lang="en-US" sz="1400" dirty="0">
                <a:solidFill>
                  <a:srgbClr val="FFFFFF"/>
                </a:solidFill>
              </a:rPr>
              <a:t>2010 – 2013 saw a continued 0% mean success rate</a:t>
            </a:r>
          </a:p>
          <a:p>
            <a:pPr marL="285750" indent="-285750">
              <a:lnSpc>
                <a:spcPct val="90000"/>
              </a:lnSpc>
              <a:spcAft>
                <a:spcPts val="600"/>
              </a:spcAft>
              <a:buFont typeface="Arial" panose="020B0604020202020204" pitchFamily="34" charset="0"/>
              <a:buChar char="•"/>
            </a:pPr>
            <a:r>
              <a:rPr lang="en-US" sz="1400" dirty="0">
                <a:solidFill>
                  <a:srgbClr val="FFFFFF"/>
                </a:solidFill>
              </a:rPr>
              <a:t>2014 saw a significant leap in the success rate, resulting to ~35%. The success rate remained stable through 2015.</a:t>
            </a:r>
          </a:p>
          <a:p>
            <a:pPr marL="285750" indent="-285750">
              <a:lnSpc>
                <a:spcPct val="90000"/>
              </a:lnSpc>
              <a:spcAft>
                <a:spcPts val="600"/>
              </a:spcAft>
              <a:buFont typeface="Arial" panose="020B0604020202020204" pitchFamily="34" charset="0"/>
              <a:buChar char="•"/>
            </a:pPr>
            <a:r>
              <a:rPr lang="en-US" sz="1400" dirty="0">
                <a:solidFill>
                  <a:srgbClr val="FFFFFF"/>
                </a:solidFill>
              </a:rPr>
              <a:t>There was another significant leap in successful missions between 2016 and 2017. </a:t>
            </a:r>
          </a:p>
          <a:p>
            <a:pPr marL="285750" indent="-285750">
              <a:lnSpc>
                <a:spcPct val="90000"/>
              </a:lnSpc>
              <a:spcAft>
                <a:spcPts val="600"/>
              </a:spcAft>
              <a:buFont typeface="Arial" panose="020B0604020202020204" pitchFamily="34" charset="0"/>
              <a:buChar char="•"/>
            </a:pPr>
            <a:r>
              <a:rPr lang="en-US" sz="1400" dirty="0">
                <a:solidFill>
                  <a:srgbClr val="FFFFFF"/>
                </a:solidFill>
              </a:rPr>
              <a:t>2018 saw about a 20% decrease in success rate before rebounding in 2019.</a:t>
            </a:r>
          </a:p>
        </p:txBody>
      </p:sp>
      <p:sp>
        <p:nvSpPr>
          <p:cNvPr id="4" name="Slide Number Placeholder 3">
            <a:extLst>
              <a:ext uri="{FF2B5EF4-FFF2-40B4-BE49-F238E27FC236}">
                <a16:creationId xmlns:a16="http://schemas.microsoft.com/office/drawing/2014/main" id="{A67962AB-C4C0-14C9-280C-1391F416935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08D61D7D-66E7-47BC-EDC4-EC83F58FF59F}"/>
              </a:ext>
            </a:extLst>
          </p:cNvPr>
          <p:cNvPicPr>
            <a:picLocks noChangeAspect="1"/>
          </p:cNvPicPr>
          <p:nvPr/>
        </p:nvPicPr>
        <p:blipFill>
          <a:blip r:embed="rId3"/>
          <a:stretch>
            <a:fillRect/>
          </a:stretch>
        </p:blipFill>
        <p:spPr>
          <a:xfrm>
            <a:off x="5432758" y="574040"/>
            <a:ext cx="6355683" cy="5709919"/>
          </a:xfrm>
          <a:prstGeom prst="rect">
            <a:avLst/>
          </a:prstGeom>
        </p:spPr>
      </p:pic>
    </p:spTree>
    <p:extLst>
      <p:ext uri="{BB962C8B-B14F-4D97-AF65-F5344CB8AC3E}">
        <p14:creationId xmlns:p14="http://schemas.microsoft.com/office/powerpoint/2010/main" val="163975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87BBC5-700E-C4A2-2A11-E1E8E9C0B40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588D9249-8318-B247-DAD5-5030C53EC4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002A53A4-CF52-0909-CD67-A12CA7A4A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6C76EB-578D-E643-76C9-F66DE1C3B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0D935905-C918-F49D-D42B-BB95F2D14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2F297-60B4-0209-5C1F-CF01EB5C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60BA74E4-3E8C-FCB8-141C-C3323CC4C11C}"/>
              </a:ext>
            </a:extLst>
          </p:cNvPr>
          <p:cNvSpPr txBox="1">
            <a:spLocks/>
          </p:cNvSpPr>
          <p:nvPr/>
        </p:nvSpPr>
        <p:spPr>
          <a:xfrm>
            <a:off x="392345" y="923801"/>
            <a:ext cx="3702580" cy="161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Results – EDA</a:t>
            </a:r>
          </a:p>
          <a:p>
            <a:pPr algn="ctr">
              <a:spcAft>
                <a:spcPts val="600"/>
              </a:spcAft>
            </a:pPr>
            <a:r>
              <a:rPr lang="en-US" sz="2400" kern="1200" dirty="0">
                <a:solidFill>
                  <a:srgbClr val="FFFFFF"/>
                </a:solidFill>
                <a:latin typeface="+mj-lt"/>
                <a:ea typeface="+mj-ea"/>
                <a:cs typeface="+mj-cs"/>
              </a:rPr>
              <a:t>Payload vs. Orbit Type</a:t>
            </a:r>
          </a:p>
        </p:txBody>
      </p:sp>
      <p:sp>
        <p:nvSpPr>
          <p:cNvPr id="3" name="TextBox 2">
            <a:extLst>
              <a:ext uri="{FF2B5EF4-FFF2-40B4-BE49-F238E27FC236}">
                <a16:creationId xmlns:a16="http://schemas.microsoft.com/office/drawing/2014/main" id="{70842869-F94C-F832-8900-B3316DEC2AF7}"/>
              </a:ext>
            </a:extLst>
          </p:cNvPr>
          <p:cNvSpPr txBox="1"/>
          <p:nvPr/>
        </p:nvSpPr>
        <p:spPr>
          <a:xfrm>
            <a:off x="388418" y="2459116"/>
            <a:ext cx="4238193" cy="3524823"/>
          </a:xfrm>
          <a:prstGeom prst="rect">
            <a:avLst/>
          </a:prstGeom>
        </p:spPr>
        <p:txBody>
          <a:bodyPr vert="horz" lIns="91440" tIns="45720" rIns="91440" bIns="45720" rtlCol="0">
            <a:normAutofit/>
          </a:bodyPr>
          <a:lstStyle/>
          <a:p>
            <a:pPr>
              <a:lnSpc>
                <a:spcPct val="90000"/>
              </a:lnSpc>
              <a:spcAft>
                <a:spcPts val="600"/>
              </a:spcAft>
            </a:pPr>
            <a:r>
              <a:rPr lang="en-US" sz="1400" dirty="0">
                <a:solidFill>
                  <a:srgbClr val="FFFFFF"/>
                </a:solidFill>
              </a:rPr>
              <a:t>This scatter plot displays the successful and failed missions by payload mass (kg) and type of Orbit.</a:t>
            </a:r>
          </a:p>
          <a:p>
            <a:pPr indent="-228600">
              <a:lnSpc>
                <a:spcPct val="90000"/>
              </a:lnSpc>
              <a:spcAft>
                <a:spcPts val="600"/>
              </a:spcAft>
              <a:buFont typeface="Arial" panose="020B0604020202020204" pitchFamily="34" charset="0"/>
              <a:buChar char="•"/>
            </a:pPr>
            <a:r>
              <a:rPr lang="en-US" sz="1400" dirty="0">
                <a:solidFill>
                  <a:srgbClr val="FFFFFF"/>
                </a:solidFill>
              </a:rPr>
              <a:t>Polar, LEO and ISS display a higher success rate with heavy payloads.</a:t>
            </a:r>
          </a:p>
          <a:p>
            <a:pPr indent="-228600">
              <a:lnSpc>
                <a:spcPct val="90000"/>
              </a:lnSpc>
              <a:spcAft>
                <a:spcPts val="600"/>
              </a:spcAft>
              <a:buFont typeface="Arial" panose="020B0604020202020204" pitchFamily="34" charset="0"/>
              <a:buChar char="•"/>
            </a:pPr>
            <a:r>
              <a:rPr lang="en-US" sz="1400" dirty="0">
                <a:solidFill>
                  <a:srgbClr val="FFFFFF"/>
                </a:solidFill>
              </a:rPr>
              <a:t>GTO appears to have an equal number of successful and failed landings.</a:t>
            </a:r>
          </a:p>
          <a:p>
            <a:pPr indent="-228600">
              <a:lnSpc>
                <a:spcPct val="90000"/>
              </a:lnSpc>
              <a:spcAft>
                <a:spcPts val="600"/>
              </a:spcAft>
              <a:buFont typeface="Arial" panose="020B0604020202020204" pitchFamily="34" charset="0"/>
              <a:buChar char="•"/>
            </a:pPr>
            <a:r>
              <a:rPr lang="en-US" sz="1400" dirty="0">
                <a:solidFill>
                  <a:srgbClr val="FFFFFF"/>
                </a:solidFill>
              </a:rPr>
              <a:t>ES-L1, SSO, HEO, and GEO appear to heave a 100% success rate.</a:t>
            </a:r>
          </a:p>
        </p:txBody>
      </p:sp>
      <p:sp>
        <p:nvSpPr>
          <p:cNvPr id="4" name="Slide Number Placeholder 3">
            <a:extLst>
              <a:ext uri="{FF2B5EF4-FFF2-40B4-BE49-F238E27FC236}">
                <a16:creationId xmlns:a16="http://schemas.microsoft.com/office/drawing/2014/main" id="{B8495B91-6E97-610E-DD6F-D796DE85BB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2FB8A7C9-578D-24DF-1764-3EE93D7AC645}"/>
              </a:ext>
            </a:extLst>
          </p:cNvPr>
          <p:cNvPicPr>
            <a:picLocks noChangeAspect="1"/>
          </p:cNvPicPr>
          <p:nvPr/>
        </p:nvPicPr>
        <p:blipFill>
          <a:blip r:embed="rId3"/>
          <a:stretch>
            <a:fillRect/>
          </a:stretch>
        </p:blipFill>
        <p:spPr>
          <a:xfrm>
            <a:off x="5640763" y="760911"/>
            <a:ext cx="5939674" cy="5336178"/>
          </a:xfrm>
          <a:prstGeom prst="rect">
            <a:avLst/>
          </a:prstGeom>
        </p:spPr>
      </p:pic>
    </p:spTree>
    <p:extLst>
      <p:ext uri="{BB962C8B-B14F-4D97-AF65-F5344CB8AC3E}">
        <p14:creationId xmlns:p14="http://schemas.microsoft.com/office/powerpoint/2010/main" val="377622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650F9C-5649-5F20-7DFE-C668D7F803D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173F817-03E8-897F-C639-8C0EBBF1AC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A644EFE-1B52-EF85-3619-80BB7B2E8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5C6121-64A1-F501-C742-FC738841B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62E2711E-10E1-6D54-3F7C-CD7FB8C993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905F-E36F-3EF4-A9AA-64BADEAED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F000D14-D745-DEB3-ED61-3579F2F1AF3F}"/>
              </a:ext>
            </a:extLst>
          </p:cNvPr>
          <p:cNvSpPr txBox="1">
            <a:spLocks/>
          </p:cNvSpPr>
          <p:nvPr/>
        </p:nvSpPr>
        <p:spPr>
          <a:xfrm>
            <a:off x="731974" y="923801"/>
            <a:ext cx="3702580" cy="161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Results – EDA</a:t>
            </a:r>
          </a:p>
          <a:p>
            <a:pPr algn="ctr">
              <a:spcAft>
                <a:spcPts val="600"/>
              </a:spcAft>
            </a:pPr>
            <a:r>
              <a:rPr lang="en-US" sz="2400" kern="1200" dirty="0">
                <a:solidFill>
                  <a:srgbClr val="FFFFFF"/>
                </a:solidFill>
                <a:latin typeface="+mj-lt"/>
                <a:ea typeface="+mj-ea"/>
                <a:cs typeface="+mj-cs"/>
              </a:rPr>
              <a:t>Launch Success Yearly Trend</a:t>
            </a:r>
          </a:p>
        </p:txBody>
      </p:sp>
      <p:sp>
        <p:nvSpPr>
          <p:cNvPr id="3" name="TextBox 2">
            <a:extLst>
              <a:ext uri="{FF2B5EF4-FFF2-40B4-BE49-F238E27FC236}">
                <a16:creationId xmlns:a16="http://schemas.microsoft.com/office/drawing/2014/main" id="{C3F9157E-0DA6-AA74-3AFA-251C0CE8E703}"/>
              </a:ext>
            </a:extLst>
          </p:cNvPr>
          <p:cNvSpPr txBox="1"/>
          <p:nvPr/>
        </p:nvSpPr>
        <p:spPr>
          <a:xfrm>
            <a:off x="388418" y="2459116"/>
            <a:ext cx="4238193" cy="3524823"/>
          </a:xfrm>
          <a:prstGeom prst="rect">
            <a:avLst/>
          </a:prstGeom>
        </p:spPr>
        <p:txBody>
          <a:bodyPr vert="horz" lIns="91440" tIns="45720" rIns="91440" bIns="45720" rtlCol="0">
            <a:normAutofit/>
          </a:bodyPr>
          <a:lstStyle/>
          <a:p>
            <a:pPr>
              <a:lnSpc>
                <a:spcPct val="90000"/>
              </a:lnSpc>
              <a:spcAft>
                <a:spcPts val="600"/>
              </a:spcAft>
            </a:pPr>
            <a:r>
              <a:rPr lang="en-US" sz="1400" dirty="0">
                <a:solidFill>
                  <a:srgbClr val="FFFFFF"/>
                </a:solidFill>
              </a:rPr>
              <a:t>This line chart displays the mean success rate of SpaceX over a 10-year period.</a:t>
            </a:r>
          </a:p>
          <a:p>
            <a:pPr marL="285750" indent="-285750">
              <a:lnSpc>
                <a:spcPct val="90000"/>
              </a:lnSpc>
              <a:spcAft>
                <a:spcPts val="600"/>
              </a:spcAft>
              <a:buFont typeface="Arial" panose="020B0604020202020204" pitchFamily="34" charset="0"/>
              <a:buChar char="•"/>
            </a:pPr>
            <a:r>
              <a:rPr lang="en-US" sz="1400" dirty="0">
                <a:solidFill>
                  <a:srgbClr val="FFFFFF"/>
                </a:solidFill>
              </a:rPr>
              <a:t>2010 – 2013 saw a continued 0% mean success rate</a:t>
            </a:r>
          </a:p>
          <a:p>
            <a:pPr marL="285750" indent="-285750">
              <a:lnSpc>
                <a:spcPct val="90000"/>
              </a:lnSpc>
              <a:spcAft>
                <a:spcPts val="600"/>
              </a:spcAft>
              <a:buFont typeface="Arial" panose="020B0604020202020204" pitchFamily="34" charset="0"/>
              <a:buChar char="•"/>
            </a:pPr>
            <a:r>
              <a:rPr lang="en-US" sz="1400" dirty="0">
                <a:solidFill>
                  <a:srgbClr val="FFFFFF"/>
                </a:solidFill>
              </a:rPr>
              <a:t>2014 saw a significant leap in the success rate, resulting to ~35%. The success rate remained stable through 2015.</a:t>
            </a:r>
          </a:p>
          <a:p>
            <a:pPr marL="285750" indent="-285750">
              <a:lnSpc>
                <a:spcPct val="90000"/>
              </a:lnSpc>
              <a:spcAft>
                <a:spcPts val="600"/>
              </a:spcAft>
              <a:buFont typeface="Arial" panose="020B0604020202020204" pitchFamily="34" charset="0"/>
              <a:buChar char="•"/>
            </a:pPr>
            <a:r>
              <a:rPr lang="en-US" sz="1400" dirty="0">
                <a:solidFill>
                  <a:srgbClr val="FFFFFF"/>
                </a:solidFill>
              </a:rPr>
              <a:t>There was another significant leap in successful missions between 2016 and 2017. </a:t>
            </a:r>
          </a:p>
          <a:p>
            <a:pPr marL="285750" indent="-285750">
              <a:lnSpc>
                <a:spcPct val="90000"/>
              </a:lnSpc>
              <a:spcAft>
                <a:spcPts val="600"/>
              </a:spcAft>
              <a:buFont typeface="Arial" panose="020B0604020202020204" pitchFamily="34" charset="0"/>
              <a:buChar char="•"/>
            </a:pPr>
            <a:r>
              <a:rPr lang="en-US" sz="1400" dirty="0">
                <a:solidFill>
                  <a:srgbClr val="FFFFFF"/>
                </a:solidFill>
              </a:rPr>
              <a:t>2018 saw about a 20% decrease in success rate before rebounding in 2019.</a:t>
            </a:r>
          </a:p>
        </p:txBody>
      </p:sp>
      <p:sp>
        <p:nvSpPr>
          <p:cNvPr id="4" name="Slide Number Placeholder 3">
            <a:extLst>
              <a:ext uri="{FF2B5EF4-FFF2-40B4-BE49-F238E27FC236}">
                <a16:creationId xmlns:a16="http://schemas.microsoft.com/office/drawing/2014/main" id="{103FF0ED-9CF3-E3FF-88AB-1A757587E8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pic>
        <p:nvPicPr>
          <p:cNvPr id="5" name="Picture 4">
            <a:extLst>
              <a:ext uri="{FF2B5EF4-FFF2-40B4-BE49-F238E27FC236}">
                <a16:creationId xmlns:a16="http://schemas.microsoft.com/office/drawing/2014/main" id="{999FAFA9-2639-5FCB-2EEB-BEBECEB31EE4}"/>
              </a:ext>
            </a:extLst>
          </p:cNvPr>
          <p:cNvPicPr>
            <a:picLocks noChangeAspect="1"/>
          </p:cNvPicPr>
          <p:nvPr/>
        </p:nvPicPr>
        <p:blipFill>
          <a:blip r:embed="rId3"/>
          <a:stretch>
            <a:fillRect/>
          </a:stretch>
        </p:blipFill>
        <p:spPr>
          <a:xfrm>
            <a:off x="5367388" y="1120736"/>
            <a:ext cx="6590932" cy="5059476"/>
          </a:xfrm>
          <a:prstGeom prst="rect">
            <a:avLst/>
          </a:prstGeom>
        </p:spPr>
      </p:pic>
    </p:spTree>
    <p:extLst>
      <p:ext uri="{BB962C8B-B14F-4D97-AF65-F5344CB8AC3E}">
        <p14:creationId xmlns:p14="http://schemas.microsoft.com/office/powerpoint/2010/main" val="367914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C0E5A4A1-5A4C-2E73-4E91-E303B8BE6A1D}"/>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sz="3200" kern="1200">
                <a:solidFill>
                  <a:srgbClr val="FFFFFF"/>
                </a:solidFill>
                <a:latin typeface="+mj-lt"/>
                <a:ea typeface="+mj-ea"/>
                <a:cs typeface="+mj-cs"/>
              </a:rPr>
              <a:t>All Launch Site Names</a:t>
            </a:r>
            <a:br>
              <a:rPr lang="en-US" sz="3200" kern="1200">
                <a:solidFill>
                  <a:srgbClr val="FFFFFF"/>
                </a:solidFill>
                <a:latin typeface="+mj-lt"/>
                <a:ea typeface="+mj-ea"/>
                <a:cs typeface="+mj-cs"/>
              </a:rPr>
            </a:br>
            <a:endParaRPr lang="en-US" sz="3200" kern="1200">
              <a:solidFill>
                <a:srgbClr val="FFFFFF"/>
              </a:solidFill>
              <a:latin typeface="+mj-lt"/>
              <a:ea typeface="+mj-ea"/>
              <a:cs typeface="+mj-cs"/>
            </a:endParaRPr>
          </a:p>
        </p:txBody>
      </p:sp>
      <p:sp>
        <p:nvSpPr>
          <p:cNvPr id="29" name="Content Placeholder 7">
            <a:extLst>
              <a:ext uri="{FF2B5EF4-FFF2-40B4-BE49-F238E27FC236}">
                <a16:creationId xmlns:a16="http://schemas.microsoft.com/office/drawing/2014/main" id="{333E5DC4-0609-D7ED-98E6-32AE2A7F292F}"/>
              </a:ext>
            </a:extLst>
          </p:cNvPr>
          <p:cNvSpPr>
            <a:spLocks/>
          </p:cNvSpPr>
          <p:nvPr/>
        </p:nvSpPr>
        <p:spPr>
          <a:xfrm>
            <a:off x="1714915" y="2184851"/>
            <a:ext cx="4275428" cy="3590365"/>
          </a:xfrm>
          <a:prstGeom prst="rect">
            <a:avLst/>
          </a:prstGeom>
        </p:spPr>
        <p:txBody>
          <a:bodyPr anchor="ctr"/>
          <a:lstStyle/>
          <a:p>
            <a:pPr defTabSz="749808"/>
            <a:r>
              <a:rPr lang="en-US" sz="1476" kern="1200">
                <a:solidFill>
                  <a:schemeClr val="tx1"/>
                </a:solidFill>
                <a:latin typeface="+mn-lt"/>
                <a:ea typeface="+mn-ea"/>
                <a:cs typeface="+mn-cs"/>
              </a:rPr>
              <a:t>Query:</a:t>
            </a:r>
          </a:p>
          <a:p>
            <a:pPr marL="374904" lvl="1" defTabSz="749808"/>
            <a:r>
              <a:rPr lang="en-US" sz="1476" kern="1200">
                <a:solidFill>
                  <a:schemeClr val="tx1"/>
                </a:solidFill>
                <a:latin typeface="Menlo" panose="020B0609030804020204" pitchFamily="49" charset="0"/>
                <a:ea typeface="+mn-ea"/>
                <a:cs typeface="+mn-cs"/>
              </a:rPr>
              <a:t>SELECT DISTINCT </a:t>
            </a:r>
            <a:r>
              <a:rPr lang="en-US" sz="1476" kern="1200" err="1">
                <a:solidFill>
                  <a:schemeClr val="tx1"/>
                </a:solidFill>
                <a:latin typeface="Menlo" panose="020B0609030804020204" pitchFamily="49" charset="0"/>
                <a:ea typeface="+mn-ea"/>
                <a:cs typeface="+mn-cs"/>
              </a:rPr>
              <a:t>launch_site</a:t>
            </a:r>
            <a:r>
              <a:rPr lang="en-US" sz="1476" kern="1200">
                <a:solidFill>
                  <a:schemeClr val="tx1"/>
                </a:solidFill>
                <a:latin typeface="Menlo" panose="020B0609030804020204" pitchFamily="49" charset="0"/>
                <a:ea typeface="+mn-ea"/>
                <a:cs typeface="+mn-cs"/>
              </a:rPr>
              <a:t> FROM </a:t>
            </a:r>
            <a:r>
              <a:rPr lang="en-US" sz="1476" kern="1200" err="1">
                <a:solidFill>
                  <a:schemeClr val="tx1"/>
                </a:solidFill>
                <a:latin typeface="Menlo" panose="020B0609030804020204" pitchFamily="49" charset="0"/>
                <a:ea typeface="+mn-ea"/>
                <a:cs typeface="+mn-cs"/>
              </a:rPr>
              <a:t>spacextable</a:t>
            </a:r>
            <a:r>
              <a:rPr lang="en-US" sz="1476" kern="1200">
                <a:solidFill>
                  <a:schemeClr val="tx1"/>
                </a:solidFill>
                <a:latin typeface="Menlo" panose="020B0609030804020204" pitchFamily="49" charset="0"/>
                <a:ea typeface="+mn-ea"/>
                <a:cs typeface="+mn-cs"/>
              </a:rPr>
              <a:t>;</a:t>
            </a:r>
          </a:p>
          <a:p>
            <a:pPr defTabSz="749808"/>
            <a:r>
              <a:rPr lang="en-US" sz="1476" kern="1200">
                <a:solidFill>
                  <a:schemeClr val="tx1"/>
                </a:solidFill>
                <a:latin typeface="+mn-lt"/>
                <a:ea typeface="+mn-ea"/>
                <a:cs typeface="+mn-cs"/>
              </a:rPr>
              <a:t>Description:</a:t>
            </a:r>
          </a:p>
          <a:p>
            <a:pPr defTabSz="749808"/>
            <a:r>
              <a:rPr lang="en-US" sz="1476" kern="1200">
                <a:solidFill>
                  <a:schemeClr val="tx1"/>
                </a:solidFill>
                <a:latin typeface="+mn-lt"/>
                <a:ea typeface="+mn-ea"/>
                <a:cs typeface="+mn-cs"/>
              </a:rPr>
              <a:t>This SQL query retrieves unique launch site names from the '</a:t>
            </a:r>
            <a:r>
              <a:rPr lang="en-US" sz="1476" kern="1200" err="1">
                <a:solidFill>
                  <a:schemeClr val="tx1"/>
                </a:solidFill>
                <a:latin typeface="+mn-lt"/>
                <a:ea typeface="+mn-ea"/>
                <a:cs typeface="+mn-cs"/>
              </a:rPr>
              <a:t>spacextable</a:t>
            </a:r>
            <a:r>
              <a:rPr lang="en-US" sz="1476" kern="1200">
                <a:solidFill>
                  <a:schemeClr val="tx1"/>
                </a:solidFill>
                <a:latin typeface="+mn-lt"/>
                <a:ea typeface="+mn-ea"/>
                <a:cs typeface="+mn-cs"/>
              </a:rPr>
              <a:t>' without any duplicates.</a:t>
            </a:r>
            <a:endParaRPr lang="en-US" sz="1800"/>
          </a:p>
        </p:txBody>
      </p:sp>
      <p:sp>
        <p:nvSpPr>
          <p:cNvPr id="9" name="Content Placeholder 8">
            <a:extLst>
              <a:ext uri="{FF2B5EF4-FFF2-40B4-BE49-F238E27FC236}">
                <a16:creationId xmlns:a16="http://schemas.microsoft.com/office/drawing/2014/main" id="{35CBC603-4639-8F30-895F-5CB01D72EBE1}"/>
              </a:ext>
            </a:extLst>
          </p:cNvPr>
          <p:cNvSpPr>
            <a:spLocks/>
          </p:cNvSpPr>
          <p:nvPr/>
        </p:nvSpPr>
        <p:spPr>
          <a:xfrm>
            <a:off x="6201657" y="3111951"/>
            <a:ext cx="4275428" cy="590717"/>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23</a:t>
            </a:fld>
            <a:endParaRPr lang="en-US" dirty="0"/>
          </a:p>
        </p:txBody>
      </p:sp>
      <p:graphicFrame>
        <p:nvGraphicFramePr>
          <p:cNvPr id="11" name="Table 10">
            <a:extLst>
              <a:ext uri="{FF2B5EF4-FFF2-40B4-BE49-F238E27FC236}">
                <a16:creationId xmlns:a16="http://schemas.microsoft.com/office/drawing/2014/main" id="{19EA08F2-1686-B798-43BE-586F7579BDD4}"/>
              </a:ext>
            </a:extLst>
          </p:cNvPr>
          <p:cNvGraphicFramePr>
            <a:graphicFrameLocks noGrp="1"/>
          </p:cNvGraphicFramePr>
          <p:nvPr>
            <p:extLst>
              <p:ext uri="{D42A27DB-BD31-4B8C-83A1-F6EECF244321}">
                <p14:modId xmlns:p14="http://schemas.microsoft.com/office/powerpoint/2010/main" val="1941803271"/>
              </p:ext>
            </p:extLst>
          </p:nvPr>
        </p:nvGraphicFramePr>
        <p:xfrm>
          <a:off x="7246377" y="3470831"/>
          <a:ext cx="2185987" cy="1854200"/>
        </p:xfrm>
        <a:graphic>
          <a:graphicData uri="http://schemas.openxmlformats.org/drawingml/2006/table">
            <a:tbl>
              <a:tblPr firstRow="1" bandRow="1">
                <a:tableStyleId>{5C22544A-7EE6-4342-B048-85BDC9FD1C3A}</a:tableStyleId>
              </a:tblPr>
              <a:tblGrid>
                <a:gridCol w="2185987">
                  <a:extLst>
                    <a:ext uri="{9D8B030D-6E8A-4147-A177-3AD203B41FA5}">
                      <a16:colId xmlns:a16="http://schemas.microsoft.com/office/drawing/2014/main" val="3096556789"/>
                    </a:ext>
                  </a:extLst>
                </a:gridCol>
              </a:tblGrid>
              <a:tr h="370840">
                <a:tc>
                  <a:txBody>
                    <a:bodyPr/>
                    <a:lstStyle/>
                    <a:p>
                      <a:pPr algn="ctr"/>
                      <a:r>
                        <a:rPr lang="en-US" dirty="0"/>
                        <a:t>Launch Site</a:t>
                      </a:r>
                    </a:p>
                  </a:txBody>
                  <a:tcPr anchor="ctr"/>
                </a:tc>
                <a:extLst>
                  <a:ext uri="{0D108BD9-81ED-4DB2-BD59-A6C34878D82A}">
                    <a16:rowId xmlns:a16="http://schemas.microsoft.com/office/drawing/2014/main" val="22677421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CCAFS LC-40</a:t>
                      </a:r>
                    </a:p>
                  </a:txBody>
                  <a:tcPr anchor="ctr"/>
                </a:tc>
                <a:extLst>
                  <a:ext uri="{0D108BD9-81ED-4DB2-BD59-A6C34878D82A}">
                    <a16:rowId xmlns:a16="http://schemas.microsoft.com/office/drawing/2014/main" val="170086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VAFB SLC-4E</a:t>
                      </a:r>
                    </a:p>
                  </a:txBody>
                  <a:tcPr anchor="ctr"/>
                </a:tc>
                <a:extLst>
                  <a:ext uri="{0D108BD9-81ED-4DB2-BD59-A6C34878D82A}">
                    <a16:rowId xmlns:a16="http://schemas.microsoft.com/office/drawing/2014/main" val="391060599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KSC LC-39A</a:t>
                      </a:r>
                    </a:p>
                  </a:txBody>
                  <a:tcPr anchor="ctr"/>
                </a:tc>
                <a:extLst>
                  <a:ext uri="{0D108BD9-81ED-4DB2-BD59-A6C34878D82A}">
                    <a16:rowId xmlns:a16="http://schemas.microsoft.com/office/drawing/2014/main" val="1804347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CCAFS SLC-40</a:t>
                      </a:r>
                    </a:p>
                  </a:txBody>
                  <a:tcPr anchor="ctr"/>
                </a:tc>
                <a:extLst>
                  <a:ext uri="{0D108BD9-81ED-4DB2-BD59-A6C34878D82A}">
                    <a16:rowId xmlns:a16="http://schemas.microsoft.com/office/drawing/2014/main" val="3895881132"/>
                  </a:ext>
                </a:extLst>
              </a:tr>
            </a:tbl>
          </a:graphicData>
        </a:graphic>
      </p:graphicFrame>
    </p:spTree>
    <p:extLst>
      <p:ext uri="{BB962C8B-B14F-4D97-AF65-F5344CB8AC3E}">
        <p14:creationId xmlns:p14="http://schemas.microsoft.com/office/powerpoint/2010/main" val="272785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389604-9B9E-FDF1-5E6C-0DA1DE01A992}"/>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D983CFD2-2139-1AD3-556D-F89D22D34F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28961F9C-188A-E422-822B-4AF93DE59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C08B1C-A5B2-1741-A921-896562545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66445C1-6553-112F-74F7-8E7C1FB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F6C3E298-9E04-7F28-A547-737B0CC76935}"/>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sz="3200" kern="1200" dirty="0">
                <a:solidFill>
                  <a:srgbClr val="FFFFFF"/>
                </a:solidFill>
                <a:latin typeface="+mj-lt"/>
                <a:ea typeface="+mj-ea"/>
                <a:cs typeface="+mj-cs"/>
              </a:rPr>
              <a:t>Launch Site Names Begin with 'CCA'</a:t>
            </a:r>
          </a:p>
        </p:txBody>
      </p:sp>
      <p:sp>
        <p:nvSpPr>
          <p:cNvPr id="29" name="Content Placeholder 7">
            <a:extLst>
              <a:ext uri="{FF2B5EF4-FFF2-40B4-BE49-F238E27FC236}">
                <a16:creationId xmlns:a16="http://schemas.microsoft.com/office/drawing/2014/main" id="{E2881BB5-70B2-7B7F-8C3F-E792A0F4D348}"/>
              </a:ext>
            </a:extLst>
          </p:cNvPr>
          <p:cNvSpPr>
            <a:spLocks/>
          </p:cNvSpPr>
          <p:nvPr/>
        </p:nvSpPr>
        <p:spPr>
          <a:xfrm>
            <a:off x="876691" y="1805300"/>
            <a:ext cx="10740181" cy="1407772"/>
          </a:xfrm>
          <a:prstGeom prst="rect">
            <a:avLst/>
          </a:prstGeom>
        </p:spPr>
        <p:txBody>
          <a:bodyPr numCol="2" anchor="ctr"/>
          <a:lstStyle/>
          <a:p>
            <a:pPr defTabSz="749808"/>
            <a:r>
              <a:rPr lang="en-US" sz="1476"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 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WHERE </a:t>
            </a:r>
            <a:r>
              <a:rPr lang="en-US" sz="1476" kern="1200" dirty="0" err="1">
                <a:solidFill>
                  <a:schemeClr val="tx1"/>
                </a:solidFill>
                <a:latin typeface="Menlo" panose="020B0609030804020204" pitchFamily="49" charset="0"/>
                <a:ea typeface="+mn-ea"/>
                <a:cs typeface="+mn-cs"/>
              </a:rPr>
              <a:t>launch_site</a:t>
            </a:r>
            <a:r>
              <a:rPr lang="en-US" sz="1476" kern="1200" dirty="0">
                <a:solidFill>
                  <a:schemeClr val="tx1"/>
                </a:solidFill>
                <a:latin typeface="Menlo" panose="020B0609030804020204" pitchFamily="49" charset="0"/>
                <a:ea typeface="+mn-ea"/>
                <a:cs typeface="+mn-cs"/>
              </a:rPr>
              <a:t> LIKE 'CCA%’ </a:t>
            </a:r>
          </a:p>
          <a:p>
            <a:pPr marL="374904" lvl="1" defTabSz="749808"/>
            <a:r>
              <a:rPr lang="en-US" sz="1476" kern="1200" dirty="0">
                <a:solidFill>
                  <a:schemeClr val="tx1"/>
                </a:solidFill>
                <a:latin typeface="Menlo" panose="020B0609030804020204" pitchFamily="49" charset="0"/>
                <a:ea typeface="+mn-ea"/>
                <a:cs typeface="+mn-cs"/>
              </a:rPr>
              <a:t>LIMIT 5;</a:t>
            </a:r>
          </a:p>
          <a:p>
            <a:pPr indent="-82296" defTabSz="749808"/>
            <a:endParaRPr lang="en-US" sz="1476" kern="1200" dirty="0">
              <a:solidFill>
                <a:schemeClr val="tx1"/>
              </a:solidFill>
              <a:latin typeface="+mn-lt"/>
              <a:ea typeface="+mn-ea"/>
              <a:cs typeface="+mn-cs"/>
            </a:endParaRPr>
          </a:p>
          <a:p>
            <a:pPr indent="-82296" defTabSz="749808"/>
            <a:endParaRPr lang="en-US" sz="1476" dirty="0"/>
          </a:p>
          <a:p>
            <a:pPr indent="-82296" defTabSz="749808"/>
            <a:endParaRPr lang="en-US" sz="1476" kern="1200" dirty="0">
              <a:solidFill>
                <a:schemeClr val="tx1"/>
              </a:solidFill>
              <a:latin typeface="+mn-lt"/>
              <a:ea typeface="+mn-ea"/>
              <a:cs typeface="+mn-cs"/>
            </a:endParaRPr>
          </a:p>
          <a:p>
            <a:pPr indent="-82296" defTabSz="749808"/>
            <a:r>
              <a:rPr lang="en-US" sz="1476" kern="1200" dirty="0">
                <a:solidFill>
                  <a:schemeClr val="tx1"/>
                </a:solidFill>
                <a:latin typeface="+mn-lt"/>
                <a:ea typeface="+mn-ea"/>
                <a:cs typeface="+mn-cs"/>
              </a:rPr>
              <a:t>Description:</a:t>
            </a:r>
          </a:p>
          <a:p>
            <a:pPr defTabSz="749808"/>
            <a:r>
              <a:rPr lang="en-US" sz="1476" kern="1200" dirty="0">
                <a:solidFill>
                  <a:schemeClr val="tx1"/>
                </a:solidFill>
                <a:latin typeface="+mn-lt"/>
                <a:ea typeface="+mn-ea"/>
                <a:cs typeface="+mn-cs"/>
              </a:rPr>
              <a:t>This SQL query selects all columns from the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table for rows where the '</a:t>
            </a:r>
            <a:r>
              <a:rPr lang="en-US" sz="1476" kern="1200" dirty="0" err="1">
                <a:solidFill>
                  <a:schemeClr val="tx1"/>
                </a:solidFill>
                <a:latin typeface="+mn-lt"/>
                <a:ea typeface="+mn-ea"/>
                <a:cs typeface="+mn-cs"/>
              </a:rPr>
              <a:t>launch_site</a:t>
            </a:r>
            <a:r>
              <a:rPr lang="en-US" sz="1476" kern="1200" dirty="0">
                <a:solidFill>
                  <a:schemeClr val="tx1"/>
                </a:solidFill>
                <a:latin typeface="+mn-lt"/>
                <a:ea typeface="+mn-ea"/>
                <a:cs typeface="+mn-cs"/>
              </a:rPr>
              <a:t>' begins with 'CCA'. It limits the result to only the first 5 records.</a:t>
            </a:r>
            <a:endParaRPr lang="en-US" sz="1800" dirty="0"/>
          </a:p>
        </p:txBody>
      </p:sp>
      <p:sp>
        <p:nvSpPr>
          <p:cNvPr id="9" name="Content Placeholder 8">
            <a:extLst>
              <a:ext uri="{FF2B5EF4-FFF2-40B4-BE49-F238E27FC236}">
                <a16:creationId xmlns:a16="http://schemas.microsoft.com/office/drawing/2014/main" id="{F679D9E0-4736-3C4F-D611-1174E2E6B77F}"/>
              </a:ext>
            </a:extLst>
          </p:cNvPr>
          <p:cNvSpPr>
            <a:spLocks/>
          </p:cNvSpPr>
          <p:nvPr/>
        </p:nvSpPr>
        <p:spPr>
          <a:xfrm>
            <a:off x="4063942" y="3429000"/>
            <a:ext cx="4275428" cy="590717"/>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8A5D1D59-D0AE-E8E0-C7F8-A6715D83FB2F}"/>
              </a:ext>
            </a:extLst>
          </p:cNvPr>
          <p:cNvSpPr>
            <a:spLocks/>
          </p:cNvSpPr>
          <p:nvPr/>
        </p:nvSpPr>
        <p:spPr>
          <a:xfrm>
            <a:off x="11353800" y="6390457"/>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24</a:t>
            </a:fld>
            <a:endParaRPr lang="en-US" dirty="0"/>
          </a:p>
        </p:txBody>
      </p:sp>
      <p:pic>
        <p:nvPicPr>
          <p:cNvPr id="2" name="Picture 1">
            <a:extLst>
              <a:ext uri="{FF2B5EF4-FFF2-40B4-BE49-F238E27FC236}">
                <a16:creationId xmlns:a16="http://schemas.microsoft.com/office/drawing/2014/main" id="{B28C2BF6-4E28-44EF-495A-E6964D0AC8F7}"/>
              </a:ext>
            </a:extLst>
          </p:cNvPr>
          <p:cNvPicPr>
            <a:picLocks noChangeAspect="1"/>
          </p:cNvPicPr>
          <p:nvPr/>
        </p:nvPicPr>
        <p:blipFill>
          <a:blip r:embed="rId2"/>
          <a:stretch>
            <a:fillRect/>
          </a:stretch>
        </p:blipFill>
        <p:spPr>
          <a:xfrm>
            <a:off x="416360" y="3643277"/>
            <a:ext cx="11570593" cy="2656284"/>
          </a:xfrm>
          <a:prstGeom prst="rect">
            <a:avLst/>
          </a:prstGeom>
        </p:spPr>
      </p:pic>
    </p:spTree>
    <p:extLst>
      <p:ext uri="{BB962C8B-B14F-4D97-AF65-F5344CB8AC3E}">
        <p14:creationId xmlns:p14="http://schemas.microsoft.com/office/powerpoint/2010/main" val="245925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E89313-E700-5ED6-C242-FC8AD4AA97FF}"/>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F1D9610-FB9D-A494-D49A-F050E2E2A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2C448F7D-A0DF-9410-792D-8EAD4B62C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C2C0FFA-93F8-1CAE-764A-155C843E5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5278BAB-79D6-E686-E5D0-9D65C3A82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5F0D7B8C-DAED-4C5C-04AF-1EF0959A6093}"/>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sz="3200" kern="1200" dirty="0">
                <a:solidFill>
                  <a:srgbClr val="FFFFFF"/>
                </a:solidFill>
                <a:latin typeface="+mj-lt"/>
                <a:ea typeface="+mj-ea"/>
                <a:cs typeface="+mj-cs"/>
              </a:rPr>
              <a:t>Total Payload Mass</a:t>
            </a:r>
          </a:p>
        </p:txBody>
      </p:sp>
      <p:sp>
        <p:nvSpPr>
          <p:cNvPr id="29" name="Content Placeholder 7">
            <a:extLst>
              <a:ext uri="{FF2B5EF4-FFF2-40B4-BE49-F238E27FC236}">
                <a16:creationId xmlns:a16="http://schemas.microsoft.com/office/drawing/2014/main" id="{8E1504AE-4303-FE15-1767-E0EAA9895865}"/>
              </a:ext>
            </a:extLst>
          </p:cNvPr>
          <p:cNvSpPr>
            <a:spLocks/>
          </p:cNvSpPr>
          <p:nvPr/>
        </p:nvSpPr>
        <p:spPr>
          <a:xfrm>
            <a:off x="469338" y="2184851"/>
            <a:ext cx="6514089" cy="3590365"/>
          </a:xfrm>
          <a:prstGeom prst="rect">
            <a:avLst/>
          </a:prstGeom>
        </p:spPr>
        <p:txBody>
          <a:bodyPr anchor="ctr"/>
          <a:lstStyle/>
          <a:p>
            <a:pPr defTabSz="749808"/>
            <a:r>
              <a:rPr lang="en-US" sz="1476" b="1"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customer, </a:t>
            </a:r>
          </a:p>
          <a:p>
            <a:pPr marL="374904" lvl="1" defTabSz="749808"/>
            <a:r>
              <a:rPr lang="en-US" sz="1476" kern="1200" dirty="0">
                <a:solidFill>
                  <a:schemeClr val="tx1"/>
                </a:solidFill>
                <a:latin typeface="Menlo" panose="020B0609030804020204" pitchFamily="49" charset="0"/>
                <a:ea typeface="+mn-ea"/>
                <a:cs typeface="+mn-cs"/>
              </a:rPr>
              <a:t>SUM(</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AS 'Sum of Payload Mass (KG)’ </a:t>
            </a:r>
          </a:p>
          <a:p>
            <a:pPr marL="374904" lvl="1" defTabSz="749808"/>
            <a:r>
              <a:rPr lang="en-US" sz="1476" kern="1200" dirty="0">
                <a:solidFill>
                  <a:schemeClr val="tx1"/>
                </a:solidFill>
                <a:latin typeface="Menlo" panose="020B0609030804020204" pitchFamily="49" charset="0"/>
                <a:ea typeface="+mn-ea"/>
                <a:cs typeface="+mn-cs"/>
              </a:rPr>
              <a:t>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WHERE customer = "NASA (CRS)";</a:t>
            </a:r>
          </a:p>
          <a:p>
            <a:pPr indent="-82296" defTabSz="749808"/>
            <a:endParaRPr lang="en-US" sz="1476" dirty="0">
              <a:latin typeface="Menlo" panose="020B0609030804020204" pitchFamily="49" charset="0"/>
            </a:endParaRPr>
          </a:p>
          <a:p>
            <a:pPr indent="-82296" defTabSz="749808"/>
            <a:r>
              <a:rPr lang="en-US" sz="1476" b="1" kern="1200" dirty="0">
                <a:solidFill>
                  <a:schemeClr val="tx1"/>
                </a:solidFill>
                <a:latin typeface="+mn-lt"/>
                <a:ea typeface="+mn-ea"/>
                <a:cs typeface="+mn-cs"/>
              </a:rPr>
              <a:t>Description:</a:t>
            </a:r>
          </a:p>
          <a:p>
            <a:pPr defTabSz="749808"/>
            <a:r>
              <a:rPr lang="en-US" sz="1476" kern="1200" dirty="0">
                <a:solidFill>
                  <a:schemeClr val="tx1"/>
                </a:solidFill>
                <a:latin typeface="+mn-lt"/>
                <a:ea typeface="+mn-ea"/>
                <a:cs typeface="+mn-cs"/>
              </a:rPr>
              <a:t>This SQL query filters the records to only include those where the 'customer' column has the value "NASA (CRS)". It then sums up the '</a:t>
            </a:r>
            <a:r>
              <a:rPr lang="en-US" sz="1476" kern="1200" dirty="0" err="1">
                <a:solidFill>
                  <a:schemeClr val="tx1"/>
                </a:solidFill>
                <a:latin typeface="+mn-lt"/>
                <a:ea typeface="+mn-ea"/>
                <a:cs typeface="+mn-cs"/>
              </a:rPr>
              <a:t>payload_mass_kg</a:t>
            </a:r>
            <a:r>
              <a:rPr lang="en-US" sz="1476" kern="1200" dirty="0">
                <a:solidFill>
                  <a:schemeClr val="tx1"/>
                </a:solidFill>
                <a:latin typeface="+mn-lt"/>
                <a:ea typeface="+mn-ea"/>
                <a:cs typeface="+mn-cs"/>
              </a:rPr>
              <a:t>' for these filtered records, giving a total payload mass for NASA Commercial Resupply Services missions. The result will display the customer's name alongside the calculated sum of the payload mass.</a:t>
            </a:r>
            <a:endParaRPr lang="en-US" sz="1800" dirty="0"/>
          </a:p>
        </p:txBody>
      </p:sp>
      <p:sp>
        <p:nvSpPr>
          <p:cNvPr id="9" name="Content Placeholder 8">
            <a:extLst>
              <a:ext uri="{FF2B5EF4-FFF2-40B4-BE49-F238E27FC236}">
                <a16:creationId xmlns:a16="http://schemas.microsoft.com/office/drawing/2014/main" id="{95088B06-AEE9-B283-FF92-25C5C1F34746}"/>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175BF73D-5C42-2BA3-481E-C1029F97CF84}"/>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25</a:t>
            </a:fld>
            <a:endParaRPr lang="en-US" dirty="0"/>
          </a:p>
        </p:txBody>
      </p:sp>
      <p:pic>
        <p:nvPicPr>
          <p:cNvPr id="2" name="Picture 1">
            <a:extLst>
              <a:ext uri="{FF2B5EF4-FFF2-40B4-BE49-F238E27FC236}">
                <a16:creationId xmlns:a16="http://schemas.microsoft.com/office/drawing/2014/main" id="{3FE3CE1F-06DD-FABB-8757-26B6F378D429}"/>
              </a:ext>
            </a:extLst>
          </p:cNvPr>
          <p:cNvPicPr>
            <a:picLocks noChangeAspect="1"/>
          </p:cNvPicPr>
          <p:nvPr/>
        </p:nvPicPr>
        <p:blipFill>
          <a:blip r:embed="rId2"/>
          <a:stretch>
            <a:fillRect/>
          </a:stretch>
        </p:blipFill>
        <p:spPr>
          <a:xfrm>
            <a:off x="7661105" y="3302040"/>
            <a:ext cx="3847685" cy="848146"/>
          </a:xfrm>
          <a:prstGeom prst="rect">
            <a:avLst/>
          </a:prstGeom>
        </p:spPr>
      </p:pic>
    </p:spTree>
    <p:extLst>
      <p:ext uri="{BB962C8B-B14F-4D97-AF65-F5344CB8AC3E}">
        <p14:creationId xmlns:p14="http://schemas.microsoft.com/office/powerpoint/2010/main" val="24394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61AFDC-A9F8-C6B4-0206-013C7D9C300B}"/>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4F4D4D97-8B12-D6C2-C743-90305C70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B980360F-3186-3977-0FE9-0DE774A0D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256214-7C2D-7A3E-4E72-598CDDE5C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D174BE0-91C1-F92F-9AD5-B5481E332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09139563-E673-AAE0-E0CA-A60EF4551774}"/>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sz="3200" kern="1200" dirty="0">
                <a:solidFill>
                  <a:srgbClr val="FFFFFF"/>
                </a:solidFill>
                <a:latin typeface="+mj-lt"/>
                <a:ea typeface="+mj-ea"/>
                <a:cs typeface="+mj-cs"/>
              </a:rPr>
              <a:t>Average Payload Mass by F9 v1.1</a:t>
            </a:r>
          </a:p>
        </p:txBody>
      </p:sp>
      <p:sp>
        <p:nvSpPr>
          <p:cNvPr id="29" name="Content Placeholder 7">
            <a:extLst>
              <a:ext uri="{FF2B5EF4-FFF2-40B4-BE49-F238E27FC236}">
                <a16:creationId xmlns:a16="http://schemas.microsoft.com/office/drawing/2014/main" id="{97C4457F-B6D4-8D11-DB1B-D618AA4F5788}"/>
              </a:ext>
            </a:extLst>
          </p:cNvPr>
          <p:cNvSpPr>
            <a:spLocks/>
          </p:cNvSpPr>
          <p:nvPr/>
        </p:nvSpPr>
        <p:spPr>
          <a:xfrm>
            <a:off x="469338" y="2184851"/>
            <a:ext cx="6514089" cy="4039907"/>
          </a:xfrm>
          <a:prstGeom prst="rect">
            <a:avLst/>
          </a:prstGeom>
        </p:spPr>
        <p:txBody>
          <a:bodyPr anchor="ctr"/>
          <a:lstStyle/>
          <a:p>
            <a:pPr defTabSz="749808"/>
            <a:r>
              <a:rPr lang="en-US" sz="1476" b="1"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a:t>
            </a:r>
            <a:r>
              <a:rPr lang="en-US" sz="1476" kern="1200" dirty="0" err="1">
                <a:solidFill>
                  <a:schemeClr val="tx1"/>
                </a:solidFill>
                <a:latin typeface="Menlo" panose="020B0609030804020204" pitchFamily="49" charset="0"/>
                <a:ea typeface="+mn-ea"/>
                <a:cs typeface="+mn-cs"/>
              </a:rPr>
              <a:t>Booster_Version</a:t>
            </a:r>
            <a:r>
              <a:rPr lang="en-US" sz="1476" kern="1200" dirty="0">
                <a:solidFill>
                  <a:schemeClr val="tx1"/>
                </a:solidFill>
                <a:latin typeface="Menlo" panose="020B0609030804020204" pitchFamily="49" charset="0"/>
                <a:ea typeface="+mn-ea"/>
                <a:cs typeface="+mn-cs"/>
              </a:rPr>
              <a:t>, AVG(</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AS 'Average Payload Mass (KG)' </a:t>
            </a:r>
          </a:p>
          <a:p>
            <a:pPr marL="374904" lvl="1" defTabSz="749808"/>
            <a:r>
              <a:rPr lang="en-US" sz="1476" kern="1200" dirty="0">
                <a:solidFill>
                  <a:schemeClr val="tx1"/>
                </a:solidFill>
                <a:latin typeface="Menlo" panose="020B0609030804020204" pitchFamily="49" charset="0"/>
                <a:ea typeface="+mn-ea"/>
                <a:cs typeface="+mn-cs"/>
              </a:rPr>
              <a:t>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WHERE </a:t>
            </a:r>
            <a:r>
              <a:rPr lang="en-US" sz="1476" kern="1200" dirty="0" err="1">
                <a:solidFill>
                  <a:schemeClr val="tx1"/>
                </a:solidFill>
                <a:latin typeface="Menlo" panose="020B0609030804020204" pitchFamily="49" charset="0"/>
                <a:ea typeface="+mn-ea"/>
                <a:cs typeface="+mn-cs"/>
              </a:rPr>
              <a:t>Booster_Version</a:t>
            </a:r>
            <a:r>
              <a:rPr lang="en-US" sz="1476" kern="1200" dirty="0">
                <a:solidFill>
                  <a:schemeClr val="tx1"/>
                </a:solidFill>
                <a:latin typeface="Menlo" panose="020B0609030804020204" pitchFamily="49" charset="0"/>
                <a:ea typeface="+mn-ea"/>
                <a:cs typeface="+mn-cs"/>
              </a:rPr>
              <a:t> = 'F9 v1.1’;</a:t>
            </a:r>
            <a:endParaRPr lang="en-US" sz="1476" dirty="0">
              <a:latin typeface="Menlo" panose="020B0609030804020204" pitchFamily="49" charset="0"/>
            </a:endParaRPr>
          </a:p>
          <a:p>
            <a:pPr indent="-82296"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p>
          <a:p>
            <a:pPr defTabSz="749808"/>
            <a:r>
              <a:rPr lang="en-US" sz="1476" kern="1200" dirty="0">
                <a:solidFill>
                  <a:schemeClr val="tx1"/>
                </a:solidFill>
                <a:latin typeface="+mn-lt"/>
                <a:ea typeface="+mn-ea"/>
                <a:cs typeface="+mn-cs"/>
              </a:rPr>
              <a:t>This SQL query calculates the average payload mass in kilograms for all the launches that used the 'F9 v1.1' version of the Falcon 9 booster. It selects records from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where the '</a:t>
            </a:r>
            <a:r>
              <a:rPr lang="en-US" sz="1476" kern="1200" dirty="0" err="1">
                <a:solidFill>
                  <a:schemeClr val="tx1"/>
                </a:solidFill>
                <a:latin typeface="+mn-lt"/>
                <a:ea typeface="+mn-ea"/>
                <a:cs typeface="+mn-cs"/>
              </a:rPr>
              <a:t>Booster_Version</a:t>
            </a:r>
            <a:r>
              <a:rPr lang="en-US" sz="1476" kern="1200" dirty="0">
                <a:solidFill>
                  <a:schemeClr val="tx1"/>
                </a:solidFill>
                <a:latin typeface="+mn-lt"/>
                <a:ea typeface="+mn-ea"/>
                <a:cs typeface="+mn-cs"/>
              </a:rPr>
              <a:t>' is exactly 'F9 v1.1', computes the average value of the '</a:t>
            </a:r>
            <a:r>
              <a:rPr lang="en-US" sz="1476" kern="1200" dirty="0" err="1">
                <a:solidFill>
                  <a:schemeClr val="tx1"/>
                </a:solidFill>
                <a:latin typeface="+mn-lt"/>
                <a:ea typeface="+mn-ea"/>
                <a:cs typeface="+mn-cs"/>
              </a:rPr>
              <a:t>payload_mass_kg</a:t>
            </a:r>
            <a:r>
              <a:rPr lang="en-US" sz="1476" kern="1200" dirty="0">
                <a:solidFill>
                  <a:schemeClr val="tx1"/>
                </a:solidFill>
                <a:latin typeface="+mn-lt"/>
                <a:ea typeface="+mn-ea"/>
                <a:cs typeface="+mn-cs"/>
              </a:rPr>
              <a:t>' column for these records, and labels this average as 'Average Payload Mass (KG)'. The result will display the booster version alongside the calculated average payload mass for that specific version.</a:t>
            </a:r>
            <a:endParaRPr lang="en-US" sz="1800" dirty="0"/>
          </a:p>
        </p:txBody>
      </p:sp>
      <p:sp>
        <p:nvSpPr>
          <p:cNvPr id="9" name="Content Placeholder 8">
            <a:extLst>
              <a:ext uri="{FF2B5EF4-FFF2-40B4-BE49-F238E27FC236}">
                <a16:creationId xmlns:a16="http://schemas.microsoft.com/office/drawing/2014/main" id="{F2262FBF-F444-00D0-7703-AB834FE0DF9D}"/>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82902A15-EEA1-CAE9-AEB0-E71F9D8A1734}"/>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26</a:t>
            </a:fld>
            <a:endParaRPr lang="en-US" dirty="0"/>
          </a:p>
        </p:txBody>
      </p:sp>
      <p:pic>
        <p:nvPicPr>
          <p:cNvPr id="3" name="Picture 2">
            <a:extLst>
              <a:ext uri="{FF2B5EF4-FFF2-40B4-BE49-F238E27FC236}">
                <a16:creationId xmlns:a16="http://schemas.microsoft.com/office/drawing/2014/main" id="{22566FAD-06E9-43B6-83DA-24A5977FBF13}"/>
              </a:ext>
            </a:extLst>
          </p:cNvPr>
          <p:cNvPicPr>
            <a:picLocks noChangeAspect="1"/>
          </p:cNvPicPr>
          <p:nvPr/>
        </p:nvPicPr>
        <p:blipFill>
          <a:blip r:embed="rId3"/>
          <a:stretch>
            <a:fillRect/>
          </a:stretch>
        </p:blipFill>
        <p:spPr>
          <a:xfrm>
            <a:off x="7780705" y="3195112"/>
            <a:ext cx="3608486" cy="721697"/>
          </a:xfrm>
          <a:prstGeom prst="rect">
            <a:avLst/>
          </a:prstGeom>
        </p:spPr>
      </p:pic>
    </p:spTree>
    <p:extLst>
      <p:ext uri="{BB962C8B-B14F-4D97-AF65-F5344CB8AC3E}">
        <p14:creationId xmlns:p14="http://schemas.microsoft.com/office/powerpoint/2010/main" val="25984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D3C07E-5C1F-9E27-F94D-F5000E15C5F4}"/>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BE0724D-E56B-B08F-F81B-4D6015A9F0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D1138977-BBB8-D7A0-2FBF-2BF964076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FC4614-87D7-F622-D9F2-057B6C990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6189B0-B871-07B3-E63F-528C3E7DA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CF49DECE-D936-D5CE-529B-03B1D1EF82AF}"/>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sz="3200" kern="1200" dirty="0">
                <a:solidFill>
                  <a:srgbClr val="FFFFFF"/>
                </a:solidFill>
                <a:latin typeface="+mj-lt"/>
                <a:ea typeface="+mj-ea"/>
                <a:cs typeface="+mj-cs"/>
              </a:rPr>
              <a:t>First Successful Ground Landing Date</a:t>
            </a:r>
          </a:p>
        </p:txBody>
      </p:sp>
      <p:sp>
        <p:nvSpPr>
          <p:cNvPr id="29" name="Content Placeholder 7">
            <a:extLst>
              <a:ext uri="{FF2B5EF4-FFF2-40B4-BE49-F238E27FC236}">
                <a16:creationId xmlns:a16="http://schemas.microsoft.com/office/drawing/2014/main" id="{01AF49D9-3138-C149-A3EF-D7E2BF94BCB5}"/>
              </a:ext>
            </a:extLst>
          </p:cNvPr>
          <p:cNvSpPr>
            <a:spLocks/>
          </p:cNvSpPr>
          <p:nvPr/>
        </p:nvSpPr>
        <p:spPr>
          <a:xfrm>
            <a:off x="469338" y="2184851"/>
            <a:ext cx="6514089" cy="4039907"/>
          </a:xfrm>
          <a:prstGeom prst="rect">
            <a:avLst/>
          </a:prstGeom>
        </p:spPr>
        <p:txBody>
          <a:bodyPr anchor="ctr"/>
          <a:lstStyle/>
          <a:p>
            <a:pPr defTabSz="749808"/>
            <a:r>
              <a:rPr lang="en-US" sz="1476" b="1"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MIN(date) AS "First Successful Ground Pad Landing" </a:t>
            </a:r>
          </a:p>
          <a:p>
            <a:pPr marL="374904" lvl="1" defTabSz="749808"/>
            <a:r>
              <a:rPr lang="en-US" sz="1476" kern="1200" dirty="0">
                <a:solidFill>
                  <a:schemeClr val="tx1"/>
                </a:solidFill>
                <a:latin typeface="Menlo" panose="020B0609030804020204" pitchFamily="49" charset="0"/>
                <a:ea typeface="+mn-ea"/>
                <a:cs typeface="+mn-cs"/>
              </a:rPr>
              <a:t>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WHERE </a:t>
            </a:r>
            <a:r>
              <a:rPr lang="en-US" sz="1476" kern="1200" dirty="0" err="1">
                <a:solidFill>
                  <a:schemeClr val="tx1"/>
                </a:solidFill>
                <a:latin typeface="Menlo" panose="020B0609030804020204" pitchFamily="49" charset="0"/>
                <a:ea typeface="+mn-ea"/>
                <a:cs typeface="+mn-cs"/>
              </a:rPr>
              <a:t>landing_outcome</a:t>
            </a:r>
            <a:r>
              <a:rPr lang="en-US" sz="1476" kern="1200" dirty="0">
                <a:solidFill>
                  <a:schemeClr val="tx1"/>
                </a:solidFill>
                <a:latin typeface="Menlo" panose="020B0609030804020204" pitchFamily="49" charset="0"/>
                <a:ea typeface="+mn-ea"/>
                <a:cs typeface="+mn-cs"/>
              </a:rPr>
              <a:t> = 'Success (ground pad)’;</a:t>
            </a:r>
          </a:p>
          <a:p>
            <a:pPr marL="374904" lvl="1"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p>
          <a:p>
            <a:pPr defTabSz="749808"/>
            <a:r>
              <a:rPr lang="en-US" sz="1476" kern="1200" dirty="0">
                <a:solidFill>
                  <a:schemeClr val="tx1"/>
                </a:solidFill>
                <a:latin typeface="+mn-lt"/>
                <a:ea typeface="+mn-ea"/>
                <a:cs typeface="+mn-cs"/>
              </a:rPr>
              <a:t>This SQL query identifies the earliest date of a successful Falcon 9 booster landing on a ground pad. It searches the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for entries where the '</a:t>
            </a:r>
            <a:r>
              <a:rPr lang="en-US" sz="1476" kern="1200" dirty="0" err="1">
                <a:solidFill>
                  <a:schemeClr val="tx1"/>
                </a:solidFill>
                <a:latin typeface="+mn-lt"/>
                <a:ea typeface="+mn-ea"/>
                <a:cs typeface="+mn-cs"/>
              </a:rPr>
              <a:t>landing_outcome</a:t>
            </a:r>
            <a:r>
              <a:rPr lang="en-US" sz="1476" kern="1200" dirty="0">
                <a:solidFill>
                  <a:schemeClr val="tx1"/>
                </a:solidFill>
                <a:latin typeface="+mn-lt"/>
                <a:ea typeface="+mn-ea"/>
                <a:cs typeface="+mn-cs"/>
              </a:rPr>
              <a:t>' column matches the condition 'Success (ground pad)', and then finds the minimum value in the 'date' column among these entries. The resulting date is labeled as "First Successful Ground Pad Landing" and represents the first time SpaceX achieved a successful land-based recovery of their Falcon 9 rocket's first stage.</a:t>
            </a:r>
            <a:endParaRPr lang="en-US" sz="1800" dirty="0"/>
          </a:p>
        </p:txBody>
      </p:sp>
      <p:sp>
        <p:nvSpPr>
          <p:cNvPr id="9" name="Content Placeholder 8">
            <a:extLst>
              <a:ext uri="{FF2B5EF4-FFF2-40B4-BE49-F238E27FC236}">
                <a16:creationId xmlns:a16="http://schemas.microsoft.com/office/drawing/2014/main" id="{EAF564AA-724B-0EFA-802E-8B271AD2E4F0}"/>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1C6D9E01-1F29-E338-22B4-835BC35CFFEA}"/>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27</a:t>
            </a:fld>
            <a:endParaRPr lang="en-US" dirty="0"/>
          </a:p>
        </p:txBody>
      </p:sp>
      <p:pic>
        <p:nvPicPr>
          <p:cNvPr id="3" name="Picture 2">
            <a:extLst>
              <a:ext uri="{FF2B5EF4-FFF2-40B4-BE49-F238E27FC236}">
                <a16:creationId xmlns:a16="http://schemas.microsoft.com/office/drawing/2014/main" id="{4973B605-80C4-9DDE-528A-3A5AC31E290E}"/>
              </a:ext>
            </a:extLst>
          </p:cNvPr>
          <p:cNvPicPr>
            <a:picLocks noChangeAspect="1"/>
          </p:cNvPicPr>
          <p:nvPr/>
        </p:nvPicPr>
        <p:blipFill>
          <a:blip r:embed="rId3"/>
          <a:stretch>
            <a:fillRect/>
          </a:stretch>
        </p:blipFill>
        <p:spPr>
          <a:xfrm>
            <a:off x="7780705" y="3195112"/>
            <a:ext cx="3608486" cy="721697"/>
          </a:xfrm>
          <a:prstGeom prst="rect">
            <a:avLst/>
          </a:prstGeom>
        </p:spPr>
      </p:pic>
    </p:spTree>
    <p:extLst>
      <p:ext uri="{BB962C8B-B14F-4D97-AF65-F5344CB8AC3E}">
        <p14:creationId xmlns:p14="http://schemas.microsoft.com/office/powerpoint/2010/main" val="22191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98A531-9099-0CA1-4D02-7D403D762560}"/>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DB61131E-5492-9689-9A05-77F42782B0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8FE9DF77-9917-4E1E-E2B9-97CE29C77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A1A7EFC-2552-8DD5-BE8A-FDE378E08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6F57C2-2B41-A8D7-8699-5B202EBDB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8B3B9A73-5847-D102-F857-CEE9F3384AC1}"/>
              </a:ext>
            </a:extLst>
          </p:cNvPr>
          <p:cNvSpPr>
            <a:spLocks noGrp="1"/>
          </p:cNvSpPr>
          <p:nvPr>
            <p:ph type="title"/>
          </p:nvPr>
        </p:nvSpPr>
        <p:spPr>
          <a:xfrm>
            <a:off x="469339" y="301843"/>
            <a:ext cx="10884462" cy="1003532"/>
          </a:xfrm>
        </p:spPr>
        <p:txBody>
          <a:bodyPr vert="horz" lIns="91440" tIns="45720" rIns="91440" bIns="45720" rtlCol="0" anchor="ctr">
            <a:normAutofit/>
          </a:bodyPr>
          <a:lstStyle/>
          <a:p>
            <a:r>
              <a:rPr lang="en-US" sz="2800" kern="1200" dirty="0">
                <a:solidFill>
                  <a:srgbClr val="FFFFFF"/>
                </a:solidFill>
                <a:latin typeface="+mj-lt"/>
                <a:ea typeface="+mj-ea"/>
                <a:cs typeface="+mj-cs"/>
              </a:rPr>
              <a:t>Successful Drone Ship Landing with Payload between 4000 kg and 6000 kg</a:t>
            </a:r>
          </a:p>
        </p:txBody>
      </p:sp>
      <p:sp>
        <p:nvSpPr>
          <p:cNvPr id="29" name="Content Placeholder 7">
            <a:extLst>
              <a:ext uri="{FF2B5EF4-FFF2-40B4-BE49-F238E27FC236}">
                <a16:creationId xmlns:a16="http://schemas.microsoft.com/office/drawing/2014/main" id="{12F15FAB-2AF8-DAC4-B029-2521F5CBEA74}"/>
              </a:ext>
            </a:extLst>
          </p:cNvPr>
          <p:cNvSpPr>
            <a:spLocks/>
          </p:cNvSpPr>
          <p:nvPr/>
        </p:nvSpPr>
        <p:spPr>
          <a:xfrm>
            <a:off x="469338" y="2184851"/>
            <a:ext cx="6669796" cy="4039907"/>
          </a:xfrm>
          <a:prstGeom prst="rect">
            <a:avLst/>
          </a:prstGeom>
        </p:spPr>
        <p:txBody>
          <a:bodyPr anchor="ctr"/>
          <a:lstStyle/>
          <a:p>
            <a:pPr defTabSz="749808"/>
            <a:r>
              <a:rPr lang="en-US" sz="1476" b="1"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a:t>
            </a:r>
            <a:r>
              <a:rPr lang="en-US" sz="1476" kern="1200" dirty="0" err="1">
                <a:solidFill>
                  <a:schemeClr val="tx1"/>
                </a:solidFill>
                <a:latin typeface="Menlo" panose="020B0609030804020204" pitchFamily="49" charset="0"/>
                <a:ea typeface="+mn-ea"/>
                <a:cs typeface="+mn-cs"/>
              </a:rPr>
              <a:t>booster_version</a:t>
            </a:r>
            <a:r>
              <a:rPr lang="en-US" sz="1476" kern="1200" dirty="0">
                <a:solidFill>
                  <a:schemeClr val="tx1"/>
                </a:solidFill>
                <a:latin typeface="Menlo" panose="020B0609030804020204" pitchFamily="49" charset="0"/>
                <a:ea typeface="+mn-ea"/>
                <a:cs typeface="+mn-cs"/>
              </a:rPr>
              <a:t>, </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a:t>
            </a:r>
            <a:r>
              <a:rPr lang="en-US" sz="1476" kern="1200" dirty="0" err="1">
                <a:solidFill>
                  <a:schemeClr val="tx1"/>
                </a:solidFill>
                <a:latin typeface="Menlo" panose="020B0609030804020204" pitchFamily="49" charset="0"/>
                <a:ea typeface="+mn-ea"/>
                <a:cs typeface="+mn-cs"/>
              </a:rPr>
              <a:t>landing_outcome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WHERE </a:t>
            </a:r>
            <a:r>
              <a:rPr lang="en-US" sz="1476" kern="1200" dirty="0" err="1">
                <a:solidFill>
                  <a:schemeClr val="tx1"/>
                </a:solidFill>
                <a:latin typeface="Menlo" panose="020B0609030804020204" pitchFamily="49" charset="0"/>
                <a:ea typeface="+mn-ea"/>
                <a:cs typeface="+mn-cs"/>
              </a:rPr>
              <a:t>landing_outcome</a:t>
            </a:r>
            <a:r>
              <a:rPr lang="en-US" sz="1476" kern="1200" dirty="0">
                <a:solidFill>
                  <a:schemeClr val="tx1"/>
                </a:solidFill>
                <a:latin typeface="Menlo" panose="020B0609030804020204" pitchFamily="49" charset="0"/>
                <a:ea typeface="+mn-ea"/>
                <a:cs typeface="+mn-cs"/>
              </a:rPr>
              <a:t> = 'Success (drone ship)' </a:t>
            </a:r>
          </a:p>
          <a:p>
            <a:pPr marL="374904" lvl="1" defTabSz="749808"/>
            <a:r>
              <a:rPr lang="en-US" sz="1476" kern="1200" dirty="0">
                <a:solidFill>
                  <a:schemeClr val="tx1"/>
                </a:solidFill>
                <a:latin typeface="Menlo" panose="020B0609030804020204" pitchFamily="49" charset="0"/>
                <a:ea typeface="+mn-ea"/>
                <a:cs typeface="+mn-cs"/>
              </a:rPr>
              <a:t>AND </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&gt; 4000 AND </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&lt; 6000;</a:t>
            </a:r>
          </a:p>
          <a:p>
            <a:pPr marL="374904" lvl="1"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p>
          <a:p>
            <a:pPr defTabSz="749808"/>
            <a:r>
              <a:rPr lang="en-US" sz="1476" kern="1200" dirty="0">
                <a:solidFill>
                  <a:schemeClr val="tx1"/>
                </a:solidFill>
                <a:latin typeface="+mn-lt"/>
                <a:ea typeface="+mn-ea"/>
                <a:cs typeface="+mn-cs"/>
              </a:rPr>
              <a:t>This SQL query retrieves information about Falcon 9 booster missions that successfully landed on a drone ship and had a payload mass between 4000 and 6000 kilograms. Specifically, it selects the booster version, payload mass in kilograms, and the landing outcome from the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The query filters the data to include only those records where the '</a:t>
            </a:r>
            <a:r>
              <a:rPr lang="en-US" sz="1476" kern="1200" dirty="0" err="1">
                <a:solidFill>
                  <a:schemeClr val="tx1"/>
                </a:solidFill>
                <a:latin typeface="+mn-lt"/>
                <a:ea typeface="+mn-ea"/>
                <a:cs typeface="+mn-cs"/>
              </a:rPr>
              <a:t>landing_outcome</a:t>
            </a:r>
            <a:r>
              <a:rPr lang="en-US" sz="1476" kern="1200" dirty="0">
                <a:solidFill>
                  <a:schemeClr val="tx1"/>
                </a:solidFill>
                <a:latin typeface="+mn-lt"/>
                <a:ea typeface="+mn-ea"/>
                <a:cs typeface="+mn-cs"/>
              </a:rPr>
              <a:t>' is 'Success (drone ship)' and the '</a:t>
            </a:r>
            <a:r>
              <a:rPr lang="en-US" sz="1476" kern="1200" dirty="0" err="1">
                <a:solidFill>
                  <a:schemeClr val="tx1"/>
                </a:solidFill>
                <a:latin typeface="+mn-lt"/>
                <a:ea typeface="+mn-ea"/>
                <a:cs typeface="+mn-cs"/>
              </a:rPr>
              <a:t>payload_mass_kg</a:t>
            </a:r>
            <a:r>
              <a:rPr lang="en-US" sz="1476" kern="1200" dirty="0">
                <a:solidFill>
                  <a:schemeClr val="tx1"/>
                </a:solidFill>
                <a:latin typeface="+mn-lt"/>
                <a:ea typeface="+mn-ea"/>
                <a:cs typeface="+mn-cs"/>
              </a:rPr>
              <a:t>' falls within the specified range, indicating a successful sea-based landing of the rocket's first stage with a moderately heavy payload.</a:t>
            </a:r>
            <a:endParaRPr lang="en-US" sz="1800" dirty="0"/>
          </a:p>
        </p:txBody>
      </p:sp>
      <p:sp>
        <p:nvSpPr>
          <p:cNvPr id="9" name="Content Placeholder 8">
            <a:extLst>
              <a:ext uri="{FF2B5EF4-FFF2-40B4-BE49-F238E27FC236}">
                <a16:creationId xmlns:a16="http://schemas.microsoft.com/office/drawing/2014/main" id="{1C859B5C-DD78-326A-95E9-C74CE897CBB1}"/>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1A78BBDD-4127-52FB-6122-E6C135D91FE2}"/>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28</a:t>
            </a:fld>
            <a:endParaRPr lang="en-US" dirty="0"/>
          </a:p>
        </p:txBody>
      </p:sp>
      <p:pic>
        <p:nvPicPr>
          <p:cNvPr id="2" name="Picture 1">
            <a:extLst>
              <a:ext uri="{FF2B5EF4-FFF2-40B4-BE49-F238E27FC236}">
                <a16:creationId xmlns:a16="http://schemas.microsoft.com/office/drawing/2014/main" id="{75D81129-3AAA-C7DA-6C98-D998ABE21141}"/>
              </a:ext>
            </a:extLst>
          </p:cNvPr>
          <p:cNvPicPr>
            <a:picLocks noChangeAspect="1"/>
          </p:cNvPicPr>
          <p:nvPr/>
        </p:nvPicPr>
        <p:blipFill>
          <a:blip r:embed="rId3"/>
          <a:stretch>
            <a:fillRect/>
          </a:stretch>
        </p:blipFill>
        <p:spPr>
          <a:xfrm>
            <a:off x="7664363" y="3302040"/>
            <a:ext cx="4012581" cy="1260885"/>
          </a:xfrm>
          <a:prstGeom prst="rect">
            <a:avLst/>
          </a:prstGeom>
        </p:spPr>
      </p:pic>
    </p:spTree>
    <p:extLst>
      <p:ext uri="{BB962C8B-B14F-4D97-AF65-F5344CB8AC3E}">
        <p14:creationId xmlns:p14="http://schemas.microsoft.com/office/powerpoint/2010/main" val="77829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667FCB-9EAF-FE4D-DFCB-AF3CDF7ABF01}"/>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26E714EA-D0F8-E8F0-B4CC-E1D8870C5C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C84ED809-B57A-B5DA-3FAE-41A9E92BF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9041B4-C8F2-B7DF-9DF1-A0524BE98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5A3F4D0-DAF4-6DFE-92EC-F6936D5D6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80AE487E-BFC3-BB0C-C097-88A0B216D4CC}"/>
              </a:ext>
            </a:extLst>
          </p:cNvPr>
          <p:cNvSpPr>
            <a:spLocks noGrp="1"/>
          </p:cNvSpPr>
          <p:nvPr>
            <p:ph type="title"/>
          </p:nvPr>
        </p:nvSpPr>
        <p:spPr>
          <a:xfrm>
            <a:off x="469339" y="301843"/>
            <a:ext cx="10884462" cy="1003532"/>
          </a:xfrm>
        </p:spPr>
        <p:txBody>
          <a:bodyPr vert="horz" lIns="91440" tIns="45720" rIns="91440" bIns="45720" rtlCol="0" anchor="ctr">
            <a:normAutofit/>
          </a:bodyPr>
          <a:lstStyle/>
          <a:p>
            <a:r>
              <a:rPr lang="en-US" sz="2800" kern="1200" dirty="0">
                <a:solidFill>
                  <a:srgbClr val="FFFFFF"/>
                </a:solidFill>
                <a:latin typeface="+mj-lt"/>
                <a:ea typeface="+mj-ea"/>
                <a:cs typeface="+mj-cs"/>
              </a:rPr>
              <a:t>Total Number of Successful and Failure Mission Outcomes</a:t>
            </a:r>
          </a:p>
        </p:txBody>
      </p:sp>
      <p:sp>
        <p:nvSpPr>
          <p:cNvPr id="29" name="Content Placeholder 7">
            <a:extLst>
              <a:ext uri="{FF2B5EF4-FFF2-40B4-BE49-F238E27FC236}">
                <a16:creationId xmlns:a16="http://schemas.microsoft.com/office/drawing/2014/main" id="{3271B34D-B2DA-60FE-6C5C-4E065C670D56}"/>
              </a:ext>
            </a:extLst>
          </p:cNvPr>
          <p:cNvSpPr>
            <a:spLocks/>
          </p:cNvSpPr>
          <p:nvPr/>
        </p:nvSpPr>
        <p:spPr>
          <a:xfrm>
            <a:off x="469338" y="2184851"/>
            <a:ext cx="6669796" cy="4039907"/>
          </a:xfrm>
          <a:prstGeom prst="rect">
            <a:avLst/>
          </a:prstGeom>
        </p:spPr>
        <p:txBody>
          <a:bodyPr anchor="ctr"/>
          <a:lstStyle/>
          <a:p>
            <a:pPr defTabSz="749808"/>
            <a:r>
              <a:rPr lang="en-US" sz="1476" b="1"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a:t>
            </a:r>
            <a:r>
              <a:rPr lang="en-US" sz="1476" kern="1200" dirty="0" err="1">
                <a:solidFill>
                  <a:schemeClr val="tx1"/>
                </a:solidFill>
                <a:latin typeface="Menlo" panose="020B0609030804020204" pitchFamily="49" charset="0"/>
                <a:ea typeface="+mn-ea"/>
                <a:cs typeface="+mn-cs"/>
              </a:rPr>
              <a:t>mission_outcome</a:t>
            </a:r>
            <a:r>
              <a:rPr lang="en-US" sz="1476" kern="1200" dirty="0">
                <a:solidFill>
                  <a:schemeClr val="tx1"/>
                </a:solidFill>
                <a:latin typeface="Menlo" panose="020B0609030804020204" pitchFamily="49" charset="0"/>
                <a:ea typeface="+mn-ea"/>
                <a:cs typeface="+mn-cs"/>
              </a:rPr>
              <a:t>, COUNT(*) AS 'Outcome Totals' 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GROUP BY </a:t>
            </a:r>
            <a:r>
              <a:rPr lang="en-US" sz="1476" kern="1200" dirty="0" err="1">
                <a:solidFill>
                  <a:schemeClr val="tx1"/>
                </a:solidFill>
                <a:latin typeface="Menlo" panose="020B0609030804020204" pitchFamily="49" charset="0"/>
                <a:ea typeface="+mn-ea"/>
                <a:cs typeface="+mn-cs"/>
              </a:rPr>
              <a:t>mission_outcome</a:t>
            </a:r>
            <a:r>
              <a:rPr lang="en-US" sz="1476" kern="1200" dirty="0">
                <a:solidFill>
                  <a:schemeClr val="tx1"/>
                </a:solidFill>
                <a:latin typeface="Menlo" panose="020B0609030804020204" pitchFamily="49" charset="0"/>
                <a:ea typeface="+mn-ea"/>
                <a:cs typeface="+mn-cs"/>
              </a:rPr>
              <a:t>;</a:t>
            </a:r>
          </a:p>
          <a:p>
            <a:pPr marL="374904" lvl="1"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endParaRPr lang="en-US" sz="1476" kern="1200" dirty="0">
              <a:solidFill>
                <a:schemeClr val="tx1"/>
              </a:solidFill>
              <a:latin typeface="+mn-lt"/>
              <a:ea typeface="+mn-ea"/>
              <a:cs typeface="+mn-cs"/>
            </a:endParaRPr>
          </a:p>
          <a:p>
            <a:pPr defTabSz="749808"/>
            <a:r>
              <a:rPr lang="en-US" sz="1476" kern="1200" dirty="0">
                <a:solidFill>
                  <a:schemeClr val="tx1"/>
                </a:solidFill>
                <a:latin typeface="+mn-lt"/>
                <a:ea typeface="+mn-ea"/>
                <a:cs typeface="+mn-cs"/>
              </a:rPr>
              <a:t>This SQL query is designed to count the number of occurrences of each mission outcome in the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It groups the records by the '</a:t>
            </a:r>
            <a:r>
              <a:rPr lang="en-US" sz="1476" kern="1200" dirty="0" err="1">
                <a:solidFill>
                  <a:schemeClr val="tx1"/>
                </a:solidFill>
                <a:latin typeface="+mn-lt"/>
                <a:ea typeface="+mn-ea"/>
                <a:cs typeface="+mn-cs"/>
              </a:rPr>
              <a:t>mission_outcome</a:t>
            </a:r>
            <a:r>
              <a:rPr lang="en-US" sz="1476" kern="1200" dirty="0">
                <a:solidFill>
                  <a:schemeClr val="tx1"/>
                </a:solidFill>
                <a:latin typeface="+mn-lt"/>
                <a:ea typeface="+mn-ea"/>
                <a:cs typeface="+mn-cs"/>
              </a:rPr>
              <a:t>' field and then counts the number of records that correspond to each unique mission outcome, labeling this count as 'Outcome Totals'. Essentially, it provides a summary of the total number of missions that resulted in each type of mission outcome.</a:t>
            </a:r>
            <a:endParaRPr lang="en-US" sz="1800" dirty="0"/>
          </a:p>
        </p:txBody>
      </p:sp>
      <p:sp>
        <p:nvSpPr>
          <p:cNvPr id="9" name="Content Placeholder 8">
            <a:extLst>
              <a:ext uri="{FF2B5EF4-FFF2-40B4-BE49-F238E27FC236}">
                <a16:creationId xmlns:a16="http://schemas.microsoft.com/office/drawing/2014/main" id="{31AF9BF1-F4BC-CCFB-36E6-202D23B1CE6D}"/>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1E2C864F-DF37-470F-72E2-AB58E7889124}"/>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29</a:t>
            </a:fld>
            <a:endParaRPr lang="en-US" dirty="0"/>
          </a:p>
        </p:txBody>
      </p:sp>
      <p:pic>
        <p:nvPicPr>
          <p:cNvPr id="3" name="Picture 2">
            <a:extLst>
              <a:ext uri="{FF2B5EF4-FFF2-40B4-BE49-F238E27FC236}">
                <a16:creationId xmlns:a16="http://schemas.microsoft.com/office/drawing/2014/main" id="{9D9BD490-2F76-82C2-D383-E0301DD0D81C}"/>
              </a:ext>
            </a:extLst>
          </p:cNvPr>
          <p:cNvPicPr>
            <a:picLocks noChangeAspect="1"/>
          </p:cNvPicPr>
          <p:nvPr/>
        </p:nvPicPr>
        <p:blipFill>
          <a:blip r:embed="rId3"/>
          <a:stretch>
            <a:fillRect/>
          </a:stretch>
        </p:blipFill>
        <p:spPr>
          <a:xfrm>
            <a:off x="7532940" y="3147826"/>
            <a:ext cx="4275428" cy="1323573"/>
          </a:xfrm>
          <a:prstGeom prst="rect">
            <a:avLst/>
          </a:prstGeom>
        </p:spPr>
      </p:pic>
    </p:spTree>
    <p:extLst>
      <p:ext uri="{BB962C8B-B14F-4D97-AF65-F5344CB8AC3E}">
        <p14:creationId xmlns:p14="http://schemas.microsoft.com/office/powerpoint/2010/main" val="120992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02223"/>
            <a:ext cx="8306478" cy="432923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Objective: </a:t>
            </a:r>
            <a:r>
              <a:rPr lang="en-US" sz="2200" dirty="0">
                <a:solidFill>
                  <a:schemeClr val="accent3">
                    <a:lumMod val="25000"/>
                  </a:schemeClr>
                </a:solidFill>
                <a:latin typeface="Abadi" panose="020B0604020104020204" pitchFamily="34" charset="0"/>
              </a:rPr>
              <a:t>Utilize machine learning to accurately predict SpaceX Falcon 9 first-stage landing successes to enhance cost efficiency and planning.</a:t>
            </a:r>
          </a:p>
          <a:p>
            <a:pPr marL="0" indent="0">
              <a:lnSpc>
                <a:spcPct val="100000"/>
              </a:lnSpc>
              <a:spcBef>
                <a:spcPts val="1400"/>
              </a:spcBef>
              <a:buNone/>
            </a:pPr>
            <a:r>
              <a:rPr lang="en-US" sz="2200" b="1" dirty="0">
                <a:solidFill>
                  <a:srgbClr val="0948CB"/>
                </a:solidFill>
                <a:latin typeface="Abadi" panose="020B0604020104020204" pitchFamily="34" charset="0"/>
              </a:rPr>
              <a:t>Findings:</a:t>
            </a:r>
          </a:p>
          <a:p>
            <a:pPr>
              <a:lnSpc>
                <a:spcPct val="100000"/>
              </a:lnSpc>
              <a:spcBef>
                <a:spcPts val="1400"/>
              </a:spcBef>
            </a:pPr>
            <a:r>
              <a:rPr lang="en-US" sz="2200" dirty="0">
                <a:solidFill>
                  <a:schemeClr val="accent3">
                    <a:lumMod val="25000"/>
                  </a:schemeClr>
                </a:solidFill>
                <a:latin typeface="Abadi" panose="020B0604020104020204" pitchFamily="34" charset="0"/>
              </a:rPr>
              <a:t>Analysis identified key factors influencing landing success: payload mass, orbit type,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outperformed other models with a 94% accuracy, demonstrating high reliability in predicting landing outcomes.</a:t>
            </a:r>
          </a:p>
          <a:p>
            <a:pPr marL="0" indent="0">
              <a:lnSpc>
                <a:spcPct val="100000"/>
              </a:lnSpc>
              <a:spcBef>
                <a:spcPts val="1400"/>
              </a:spcBef>
              <a:buNone/>
            </a:pPr>
            <a:r>
              <a:rPr lang="en-US" sz="2200" b="1" dirty="0">
                <a:solidFill>
                  <a:srgbClr val="0948CB"/>
                </a:solidFill>
                <a:latin typeface="Abadi" panose="020B0604020104020204" pitchFamily="34" charset="0"/>
              </a:rPr>
              <a:t>Impact:</a:t>
            </a:r>
          </a:p>
          <a:p>
            <a:pPr>
              <a:lnSpc>
                <a:spcPct val="100000"/>
              </a:lnSpc>
              <a:spcBef>
                <a:spcPts val="1400"/>
              </a:spcBef>
            </a:pPr>
            <a:r>
              <a:rPr lang="en-US" sz="2200" dirty="0">
                <a:solidFill>
                  <a:schemeClr val="accent3">
                    <a:lumMod val="25000"/>
                  </a:schemeClr>
                </a:solidFill>
                <a:latin typeface="Abadi" panose="020B0604020104020204" pitchFamily="34" charset="0"/>
              </a:rPr>
              <a:t>Accurate predictions enable SpaceX to optimize launch operations, manage risks, and potentially reduce costs by improving rocket reusability.</a:t>
            </a:r>
          </a:p>
          <a:p>
            <a:pPr>
              <a:lnSpc>
                <a:spcPct val="100000"/>
              </a:lnSpc>
              <a:spcBef>
                <a:spcPts val="1400"/>
              </a:spcBef>
            </a:pPr>
            <a:r>
              <a:rPr lang="en-US" sz="2200" dirty="0">
                <a:solidFill>
                  <a:schemeClr val="accent3">
                    <a:lumMod val="25000"/>
                  </a:schemeClr>
                </a:solidFill>
                <a:latin typeface="Abadi" panose="020B0604020104020204" pitchFamily="34" charset="0"/>
              </a:rPr>
              <a:t>Insights support operational and engineering enhancements to increase future landing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Conclusion: Machine learning offers a transformative approach for SpaceX to advance launch efficiency and sustainability, reinforcing its industry leadership in space exploration.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C55F1B-DA7A-6B19-5517-AFD002D379C3}"/>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5790A095-E559-2153-1016-BFC18D63A0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DF225FC3-67DE-85F6-4F6A-C1829FF2B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EB9B1A-B20A-BADE-ABBB-8392146ED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94A294-522A-98CC-5DD8-62FA21DF6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134957BA-756A-84F6-E526-D988BF0CC007}"/>
              </a:ext>
            </a:extLst>
          </p:cNvPr>
          <p:cNvSpPr>
            <a:spLocks noGrp="1"/>
          </p:cNvSpPr>
          <p:nvPr>
            <p:ph type="title"/>
          </p:nvPr>
        </p:nvSpPr>
        <p:spPr>
          <a:xfrm>
            <a:off x="469339" y="301843"/>
            <a:ext cx="10884462" cy="1003532"/>
          </a:xfrm>
        </p:spPr>
        <p:txBody>
          <a:bodyPr vert="horz" lIns="91440" tIns="45720" rIns="91440" bIns="45720" rtlCol="0" anchor="ctr">
            <a:normAutofit/>
          </a:bodyPr>
          <a:lstStyle/>
          <a:p>
            <a:r>
              <a:rPr lang="en-US" sz="2800" kern="1200" dirty="0">
                <a:solidFill>
                  <a:srgbClr val="FFFFFF"/>
                </a:solidFill>
                <a:latin typeface="+mj-lt"/>
                <a:ea typeface="+mj-ea"/>
                <a:cs typeface="+mj-cs"/>
              </a:rPr>
              <a:t>Boosters Carried Maximum Payload</a:t>
            </a:r>
            <a:br>
              <a:rPr lang="en-US" sz="28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29" name="Content Placeholder 7">
            <a:extLst>
              <a:ext uri="{FF2B5EF4-FFF2-40B4-BE49-F238E27FC236}">
                <a16:creationId xmlns:a16="http://schemas.microsoft.com/office/drawing/2014/main" id="{AD2ED9F7-8E2F-2B56-DD9C-46F215D5BD6D}"/>
              </a:ext>
            </a:extLst>
          </p:cNvPr>
          <p:cNvSpPr>
            <a:spLocks/>
          </p:cNvSpPr>
          <p:nvPr/>
        </p:nvSpPr>
        <p:spPr>
          <a:xfrm>
            <a:off x="469338" y="2184851"/>
            <a:ext cx="6669796" cy="4039907"/>
          </a:xfrm>
          <a:prstGeom prst="rect">
            <a:avLst/>
          </a:prstGeom>
        </p:spPr>
        <p:txBody>
          <a:bodyPr anchor="ctr"/>
          <a:lstStyle/>
          <a:p>
            <a:pPr defTabSz="749808"/>
            <a:r>
              <a:rPr lang="en-US" sz="1476" b="1" kern="1200" dirty="0">
                <a:solidFill>
                  <a:schemeClr val="tx1"/>
                </a:solidFill>
                <a:latin typeface="+mn-lt"/>
                <a:ea typeface="+mn-ea"/>
                <a:cs typeface="+mn-cs"/>
              </a:rPr>
              <a:t>Query:</a:t>
            </a:r>
            <a:endParaRPr lang="en-US" sz="1476" kern="1200" dirty="0">
              <a:solidFill>
                <a:schemeClr val="tx1"/>
              </a:solidFill>
              <a:latin typeface="Menlo" panose="020B0609030804020204" pitchFamily="49" charset="0"/>
              <a:ea typeface="+mn-ea"/>
              <a:cs typeface="+mn-cs"/>
            </a:endParaRPr>
          </a:p>
          <a:p>
            <a:pPr marL="374904" lvl="1" defTabSz="749808"/>
            <a:r>
              <a:rPr lang="en-US" sz="1476" kern="1200" dirty="0">
                <a:solidFill>
                  <a:schemeClr val="tx1"/>
                </a:solidFill>
                <a:latin typeface="Menlo" panose="020B0609030804020204" pitchFamily="49" charset="0"/>
                <a:ea typeface="+mn-ea"/>
                <a:cs typeface="+mn-cs"/>
              </a:rPr>
              <a:t>SELECT DISTINCT </a:t>
            </a:r>
            <a:r>
              <a:rPr lang="en-US" sz="1476" kern="1200" dirty="0" err="1">
                <a:solidFill>
                  <a:schemeClr val="tx1"/>
                </a:solidFill>
                <a:latin typeface="Menlo" panose="020B0609030804020204" pitchFamily="49" charset="0"/>
                <a:ea typeface="+mn-ea"/>
                <a:cs typeface="+mn-cs"/>
              </a:rPr>
              <a:t>booster_version</a:t>
            </a:r>
            <a:r>
              <a:rPr lang="en-US" sz="1476" kern="1200" dirty="0">
                <a:solidFill>
                  <a:schemeClr val="tx1"/>
                </a:solidFill>
                <a:latin typeface="Menlo" panose="020B0609030804020204" pitchFamily="49" charset="0"/>
                <a:ea typeface="+mn-ea"/>
                <a:cs typeface="+mn-cs"/>
              </a:rPr>
              <a:t> AS 'Booster Version', </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AS 'Max Payload Mass (KG)'</a:t>
            </a:r>
          </a:p>
          <a:p>
            <a:pPr marL="374904" lvl="1" defTabSz="749808"/>
            <a:r>
              <a:rPr lang="en-US" sz="1476" kern="1200" dirty="0">
                <a:solidFill>
                  <a:schemeClr val="tx1"/>
                </a:solidFill>
                <a:latin typeface="Menlo" panose="020B0609030804020204" pitchFamily="49" charset="0"/>
                <a:ea typeface="+mn-ea"/>
                <a:cs typeface="+mn-cs"/>
              </a:rPr>
              <a:t>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WHERE </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 (SELECT MAX(</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a:t>
            </a:r>
          </a:p>
          <a:p>
            <a:pPr marL="374904" lvl="1" defTabSz="749808"/>
            <a:r>
              <a:rPr lang="en-US" sz="1476" kern="1200" dirty="0">
                <a:solidFill>
                  <a:schemeClr val="tx1"/>
                </a:solidFill>
                <a:latin typeface="Menlo" panose="020B0609030804020204" pitchFamily="49" charset="0"/>
                <a:ea typeface="+mn-ea"/>
                <a:cs typeface="+mn-cs"/>
              </a:rPr>
              <a:t>ORDER BY </a:t>
            </a:r>
            <a:r>
              <a:rPr lang="en-US" sz="1476" kern="1200" dirty="0" err="1">
                <a:solidFill>
                  <a:schemeClr val="tx1"/>
                </a:solidFill>
                <a:latin typeface="Menlo" panose="020B0609030804020204" pitchFamily="49" charset="0"/>
                <a:ea typeface="+mn-ea"/>
                <a:cs typeface="+mn-cs"/>
              </a:rPr>
              <a:t>booster_version</a:t>
            </a:r>
            <a:r>
              <a:rPr lang="en-US" sz="1476" kern="1200" dirty="0">
                <a:solidFill>
                  <a:schemeClr val="tx1"/>
                </a:solidFill>
                <a:latin typeface="Menlo" panose="020B0609030804020204" pitchFamily="49" charset="0"/>
                <a:ea typeface="+mn-ea"/>
                <a:cs typeface="+mn-cs"/>
              </a:rPr>
              <a:t>;</a:t>
            </a:r>
          </a:p>
          <a:p>
            <a:pPr marL="374904" lvl="1"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endParaRPr lang="en-US" sz="1476" kern="1200" dirty="0">
              <a:solidFill>
                <a:schemeClr val="tx1"/>
              </a:solidFill>
              <a:latin typeface="+mn-lt"/>
              <a:ea typeface="+mn-ea"/>
              <a:cs typeface="+mn-cs"/>
            </a:endParaRPr>
          </a:p>
          <a:p>
            <a:pPr defTabSz="749808"/>
            <a:r>
              <a:rPr lang="en-US" sz="1476" kern="1200" dirty="0">
                <a:solidFill>
                  <a:schemeClr val="tx1"/>
                </a:solidFill>
                <a:latin typeface="+mn-lt"/>
                <a:ea typeface="+mn-ea"/>
                <a:cs typeface="+mn-cs"/>
              </a:rPr>
              <a:t>This SQL query identifies the booster versions along with the maximum payload mass they have carried. It selects distinct entries for booster versions and their corresponding payload mass, but only where the payload mass matches the maximum payload mass recorded in the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Essentially, it finds which booster versions were used to carry the heaviest payloads, listing each unique booster version that has achieved this maximum payload mass. The results are ordered by the booster version to provide a clear, organized list of these top-performing boosters in terms of payload capacity.</a:t>
            </a:r>
            <a:endParaRPr lang="en-US" sz="1800" dirty="0"/>
          </a:p>
        </p:txBody>
      </p:sp>
      <p:sp>
        <p:nvSpPr>
          <p:cNvPr id="9" name="Content Placeholder 8">
            <a:extLst>
              <a:ext uri="{FF2B5EF4-FFF2-40B4-BE49-F238E27FC236}">
                <a16:creationId xmlns:a16="http://schemas.microsoft.com/office/drawing/2014/main" id="{45C5D818-84B2-0786-A942-F1037D7DC786}"/>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D67D7F7B-8E98-7AC7-F786-5F3CD6F1F341}"/>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30</a:t>
            </a:fld>
            <a:endParaRPr lang="en-US" dirty="0"/>
          </a:p>
        </p:txBody>
      </p:sp>
      <p:pic>
        <p:nvPicPr>
          <p:cNvPr id="2" name="Picture 1">
            <a:extLst>
              <a:ext uri="{FF2B5EF4-FFF2-40B4-BE49-F238E27FC236}">
                <a16:creationId xmlns:a16="http://schemas.microsoft.com/office/drawing/2014/main" id="{B60D48E1-D2BF-CF02-4181-09C838DDA864}"/>
              </a:ext>
            </a:extLst>
          </p:cNvPr>
          <p:cNvPicPr>
            <a:picLocks noChangeAspect="1"/>
          </p:cNvPicPr>
          <p:nvPr/>
        </p:nvPicPr>
        <p:blipFill>
          <a:blip r:embed="rId3"/>
          <a:stretch>
            <a:fillRect/>
          </a:stretch>
        </p:blipFill>
        <p:spPr>
          <a:xfrm>
            <a:off x="8129168" y="3073070"/>
            <a:ext cx="2911559" cy="3151688"/>
          </a:xfrm>
          <a:prstGeom prst="rect">
            <a:avLst/>
          </a:prstGeom>
        </p:spPr>
      </p:pic>
    </p:spTree>
    <p:extLst>
      <p:ext uri="{BB962C8B-B14F-4D97-AF65-F5344CB8AC3E}">
        <p14:creationId xmlns:p14="http://schemas.microsoft.com/office/powerpoint/2010/main" val="182131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CD3701-2C32-F0BB-007E-0B50FE1DF20C}"/>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45764B96-CBF0-B140-4044-9AB17781E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5C82EBD4-54F9-D14E-5558-2CCC61F621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04102D-8985-D98B-8D6C-1153485BA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710E2A4-BE78-D0D2-743D-9D7A8709F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7DB0473B-5DC7-23BB-9513-8A6D902BC585}"/>
              </a:ext>
            </a:extLst>
          </p:cNvPr>
          <p:cNvSpPr>
            <a:spLocks noGrp="1"/>
          </p:cNvSpPr>
          <p:nvPr>
            <p:ph type="title"/>
          </p:nvPr>
        </p:nvSpPr>
        <p:spPr>
          <a:xfrm>
            <a:off x="469339" y="301843"/>
            <a:ext cx="10884462" cy="1003532"/>
          </a:xfrm>
        </p:spPr>
        <p:txBody>
          <a:bodyPr vert="horz" lIns="91440" tIns="45720" rIns="91440" bIns="45720" rtlCol="0" anchor="ctr">
            <a:normAutofit/>
          </a:bodyPr>
          <a:lstStyle/>
          <a:p>
            <a:r>
              <a:rPr lang="en-US" sz="2800" kern="1200" dirty="0">
                <a:solidFill>
                  <a:srgbClr val="FFFFFF"/>
                </a:solidFill>
                <a:latin typeface="+mj-lt"/>
                <a:ea typeface="+mj-ea"/>
                <a:cs typeface="+mj-cs"/>
              </a:rPr>
              <a:t>2015 Launch Records</a:t>
            </a:r>
          </a:p>
        </p:txBody>
      </p:sp>
      <p:sp>
        <p:nvSpPr>
          <p:cNvPr id="29" name="Content Placeholder 7">
            <a:extLst>
              <a:ext uri="{FF2B5EF4-FFF2-40B4-BE49-F238E27FC236}">
                <a16:creationId xmlns:a16="http://schemas.microsoft.com/office/drawing/2014/main" id="{CB8633CF-DE3E-0741-AFD8-94ED9FB7F6A7}"/>
              </a:ext>
            </a:extLst>
          </p:cNvPr>
          <p:cNvSpPr>
            <a:spLocks/>
          </p:cNvSpPr>
          <p:nvPr/>
        </p:nvSpPr>
        <p:spPr>
          <a:xfrm>
            <a:off x="469338" y="1516255"/>
            <a:ext cx="10754315" cy="5227131"/>
          </a:xfrm>
          <a:prstGeom prst="rect">
            <a:avLst/>
          </a:prstGeom>
        </p:spPr>
        <p:txBody>
          <a:bodyPr anchor="ctr"/>
          <a:lstStyle/>
          <a:p>
            <a:pPr defTabSz="749808"/>
            <a:r>
              <a:rPr lang="en-US" sz="1300" b="1" kern="1200" dirty="0">
                <a:solidFill>
                  <a:schemeClr val="tx1"/>
                </a:solidFill>
                <a:ea typeface="+mn-ea"/>
                <a:cs typeface="+mn-cs"/>
              </a:rPr>
              <a:t>Query:</a:t>
            </a:r>
          </a:p>
          <a:p>
            <a:pPr marL="374904" lvl="1" defTabSz="749808"/>
            <a:r>
              <a:rPr lang="en-US" sz="1200" kern="1200" dirty="0">
                <a:solidFill>
                  <a:schemeClr val="tx1"/>
                </a:solidFill>
                <a:ea typeface="+mn-ea"/>
                <a:cs typeface="+mn-cs"/>
              </a:rPr>
              <a:t>SELECT CASE</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'01' THEN 'January'</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'02' THEN 'February'</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'03' THEN 'March'</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'04' THEN 'April'</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'05' THEN 'May'</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'06' THEN 'June'</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'07' THEN 'July'</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'08' THEN 'August'</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'09' THEN 'September'</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'10' THEN 'October'</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'11' THEN 'November'</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'12' THEN 'December'</a:t>
            </a:r>
          </a:p>
          <a:p>
            <a:pPr marL="374904" lvl="1" defTabSz="749808"/>
            <a:r>
              <a:rPr lang="en-US" sz="1200" kern="1200" dirty="0">
                <a:solidFill>
                  <a:schemeClr val="tx1"/>
                </a:solidFill>
                <a:ea typeface="+mn-ea"/>
                <a:cs typeface="+mn-cs"/>
              </a:rPr>
              <a:t>END AS 'Month', </a:t>
            </a:r>
          </a:p>
          <a:p>
            <a:pPr marL="374904" lvl="1" defTabSz="749808"/>
            <a:r>
              <a:rPr lang="en-US" sz="1200" kern="1200" dirty="0" err="1">
                <a:solidFill>
                  <a:schemeClr val="tx1"/>
                </a:solidFill>
                <a:ea typeface="+mn-ea"/>
                <a:cs typeface="+mn-cs"/>
              </a:rPr>
              <a:t>landing_outcome</a:t>
            </a:r>
            <a:r>
              <a:rPr lang="en-US" sz="1200" kern="1200" dirty="0">
                <a:solidFill>
                  <a:schemeClr val="tx1"/>
                </a:solidFill>
                <a:ea typeface="+mn-ea"/>
                <a:cs typeface="+mn-cs"/>
              </a:rPr>
              <a:t>, </a:t>
            </a:r>
            <a:r>
              <a:rPr lang="en-US" sz="1200" kern="1200" dirty="0" err="1">
                <a:solidFill>
                  <a:schemeClr val="tx1"/>
                </a:solidFill>
                <a:ea typeface="+mn-ea"/>
                <a:cs typeface="+mn-cs"/>
              </a:rPr>
              <a:t>booster_version</a:t>
            </a:r>
            <a:r>
              <a:rPr lang="en-US" sz="1200" kern="1200" dirty="0">
                <a:solidFill>
                  <a:schemeClr val="tx1"/>
                </a:solidFill>
                <a:ea typeface="+mn-ea"/>
                <a:cs typeface="+mn-cs"/>
              </a:rPr>
              <a:t>, </a:t>
            </a:r>
            <a:r>
              <a:rPr lang="en-US" sz="1200" kern="1200" dirty="0" err="1">
                <a:solidFill>
                  <a:schemeClr val="tx1"/>
                </a:solidFill>
                <a:ea typeface="+mn-ea"/>
                <a:cs typeface="+mn-cs"/>
              </a:rPr>
              <a:t>launch_site</a:t>
            </a:r>
            <a:endParaRPr lang="en-US" sz="1200" kern="1200" dirty="0">
              <a:solidFill>
                <a:schemeClr val="tx1"/>
              </a:solidFill>
              <a:ea typeface="+mn-ea"/>
              <a:cs typeface="+mn-cs"/>
            </a:endParaRPr>
          </a:p>
          <a:p>
            <a:pPr marL="374904" lvl="1" defTabSz="749808"/>
            <a:r>
              <a:rPr lang="en-US" sz="1200" kern="1200" dirty="0">
                <a:solidFill>
                  <a:schemeClr val="tx1"/>
                </a:solidFill>
                <a:ea typeface="+mn-ea"/>
                <a:cs typeface="+mn-cs"/>
              </a:rPr>
              <a:t>FROM </a:t>
            </a:r>
            <a:r>
              <a:rPr lang="en-US" sz="1200" kern="1200" dirty="0" err="1">
                <a:solidFill>
                  <a:schemeClr val="tx1"/>
                </a:solidFill>
                <a:ea typeface="+mn-ea"/>
                <a:cs typeface="+mn-cs"/>
              </a:rPr>
              <a:t>spacextable</a:t>
            </a:r>
            <a:endParaRPr lang="en-US" sz="1200" kern="1200" dirty="0">
              <a:solidFill>
                <a:schemeClr val="tx1"/>
              </a:solidFill>
              <a:ea typeface="+mn-ea"/>
              <a:cs typeface="+mn-cs"/>
            </a:endParaRPr>
          </a:p>
          <a:p>
            <a:pPr marL="374904" lvl="1" defTabSz="749808"/>
            <a:r>
              <a:rPr lang="en-US" sz="1200" kern="1200" dirty="0">
                <a:solidFill>
                  <a:schemeClr val="tx1"/>
                </a:solidFill>
                <a:ea typeface="+mn-ea"/>
                <a:cs typeface="+mn-cs"/>
              </a:rPr>
              <a:t>WHERE </a:t>
            </a:r>
            <a:r>
              <a:rPr lang="en-US" sz="1200" kern="1200" dirty="0" err="1">
                <a:solidFill>
                  <a:schemeClr val="tx1"/>
                </a:solidFill>
                <a:ea typeface="+mn-ea"/>
                <a:cs typeface="+mn-cs"/>
              </a:rPr>
              <a:t>landing_outcome</a:t>
            </a:r>
            <a:r>
              <a:rPr lang="en-US" sz="1200" kern="1200" dirty="0">
                <a:solidFill>
                  <a:schemeClr val="tx1"/>
                </a:solidFill>
                <a:ea typeface="+mn-ea"/>
                <a:cs typeface="+mn-cs"/>
              </a:rPr>
              <a:t> = 'Failure (drone ship)' AND </a:t>
            </a:r>
            <a:r>
              <a:rPr lang="en-US" sz="1200" kern="1200" dirty="0" err="1">
                <a:solidFill>
                  <a:schemeClr val="tx1"/>
                </a:solidFill>
                <a:ea typeface="+mn-ea"/>
                <a:cs typeface="+mn-cs"/>
              </a:rPr>
              <a:t>substr</a:t>
            </a:r>
            <a:r>
              <a:rPr lang="en-US" sz="1200" kern="1200" dirty="0">
                <a:solidFill>
                  <a:schemeClr val="tx1"/>
                </a:solidFill>
                <a:ea typeface="+mn-ea"/>
                <a:cs typeface="+mn-cs"/>
              </a:rPr>
              <a:t>(date, 0, 5) = '2015’;</a:t>
            </a:r>
          </a:p>
          <a:p>
            <a:pPr marL="374904" lvl="1" defTabSz="749808"/>
            <a:endParaRPr lang="en-US" sz="1200" b="1" kern="1200" dirty="0">
              <a:solidFill>
                <a:schemeClr val="tx1"/>
              </a:solidFill>
              <a:ea typeface="+mn-ea"/>
              <a:cs typeface="+mn-cs"/>
            </a:endParaRPr>
          </a:p>
          <a:p>
            <a:pPr indent="-82296" defTabSz="749808"/>
            <a:r>
              <a:rPr lang="en-US" sz="1300" b="1" kern="1200" dirty="0">
                <a:solidFill>
                  <a:schemeClr val="tx1"/>
                </a:solidFill>
                <a:ea typeface="+mn-ea"/>
                <a:cs typeface="+mn-cs"/>
              </a:rPr>
              <a:t>Description:</a:t>
            </a:r>
            <a:endParaRPr lang="en-US" sz="1300" kern="1200" dirty="0">
              <a:solidFill>
                <a:schemeClr val="tx1"/>
              </a:solidFill>
              <a:ea typeface="+mn-ea"/>
              <a:cs typeface="+mn-cs"/>
            </a:endParaRPr>
          </a:p>
          <a:p>
            <a:pPr defTabSz="749808"/>
            <a:r>
              <a:rPr lang="en-US" sz="1300" kern="1200" dirty="0">
                <a:solidFill>
                  <a:schemeClr val="tx1"/>
                </a:solidFill>
                <a:ea typeface="+mn-ea"/>
                <a:cs typeface="+mn-cs"/>
              </a:rPr>
              <a:t>This SQL query extracts and displays the month names, landing outcomes, booster versions, and launch sites for launches that resulted in a 'Failure (drone ship)' landing outcome within the year 2015. It uses a CASE statement to convert the month number extracted from the date column into the corresponding month name. The query filters the records to include only those where the landing outcome was a failure at a drone ship and the year is 2015, showcasing the specific failures for that year to analyze and perhaps understand the challenges faced during drone ship landings within that time frame.</a:t>
            </a:r>
            <a:endParaRPr lang="en-US" sz="1300" dirty="0"/>
          </a:p>
        </p:txBody>
      </p:sp>
      <p:sp>
        <p:nvSpPr>
          <p:cNvPr id="9" name="Content Placeholder 8">
            <a:extLst>
              <a:ext uri="{FF2B5EF4-FFF2-40B4-BE49-F238E27FC236}">
                <a16:creationId xmlns:a16="http://schemas.microsoft.com/office/drawing/2014/main" id="{407FED24-4748-2575-01A8-CBE2DE2D00EF}"/>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18CBD25F-12C8-FA00-D4A9-E690178D7BB1}"/>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31</a:t>
            </a:fld>
            <a:endParaRPr lang="en-US" dirty="0"/>
          </a:p>
        </p:txBody>
      </p:sp>
      <p:pic>
        <p:nvPicPr>
          <p:cNvPr id="3" name="Picture 2">
            <a:extLst>
              <a:ext uri="{FF2B5EF4-FFF2-40B4-BE49-F238E27FC236}">
                <a16:creationId xmlns:a16="http://schemas.microsoft.com/office/drawing/2014/main" id="{B8438817-22B2-1750-8C05-B9C6E30DA4C2}"/>
              </a:ext>
            </a:extLst>
          </p:cNvPr>
          <p:cNvPicPr>
            <a:picLocks noChangeAspect="1"/>
          </p:cNvPicPr>
          <p:nvPr/>
        </p:nvPicPr>
        <p:blipFill>
          <a:blip r:embed="rId3"/>
          <a:stretch>
            <a:fillRect/>
          </a:stretch>
        </p:blipFill>
        <p:spPr>
          <a:xfrm>
            <a:off x="7532939" y="3187651"/>
            <a:ext cx="4275429" cy="736619"/>
          </a:xfrm>
          <a:prstGeom prst="rect">
            <a:avLst/>
          </a:prstGeom>
        </p:spPr>
      </p:pic>
    </p:spTree>
    <p:extLst>
      <p:ext uri="{BB962C8B-B14F-4D97-AF65-F5344CB8AC3E}">
        <p14:creationId xmlns:p14="http://schemas.microsoft.com/office/powerpoint/2010/main" val="385378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A3A5F5-9538-D216-E4F3-57B6DE0AA231}"/>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96738318-AC4E-A1E0-2150-7D9E753C1D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C0F377B0-0010-53A8-40A5-0D3F1C553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3FA083-9BE7-8CB5-BF0D-CF85431C3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0D86CCF-D165-0C5A-965F-77E5C12D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7BA5EFC7-28E0-C013-9F16-B271B1FA7711}"/>
              </a:ext>
            </a:extLst>
          </p:cNvPr>
          <p:cNvSpPr>
            <a:spLocks noGrp="1"/>
          </p:cNvSpPr>
          <p:nvPr>
            <p:ph type="title"/>
          </p:nvPr>
        </p:nvSpPr>
        <p:spPr>
          <a:xfrm>
            <a:off x="469339" y="301843"/>
            <a:ext cx="10884462" cy="1003532"/>
          </a:xfrm>
        </p:spPr>
        <p:txBody>
          <a:bodyPr vert="horz" lIns="91440" tIns="45720" rIns="91440" bIns="45720" rtlCol="0" anchor="ctr">
            <a:normAutofit/>
          </a:bodyPr>
          <a:lstStyle/>
          <a:p>
            <a:r>
              <a:rPr lang="en-US" sz="2800" kern="1200" dirty="0">
                <a:solidFill>
                  <a:srgbClr val="FFFFFF"/>
                </a:solidFill>
                <a:latin typeface="+mj-lt"/>
                <a:ea typeface="+mj-ea"/>
                <a:cs typeface="+mj-cs"/>
              </a:rPr>
              <a:t>Rank Landing Outcomes Between 2010-06-04 and 2017-03-20</a:t>
            </a:r>
          </a:p>
        </p:txBody>
      </p:sp>
      <p:sp>
        <p:nvSpPr>
          <p:cNvPr id="29" name="Content Placeholder 7">
            <a:extLst>
              <a:ext uri="{FF2B5EF4-FFF2-40B4-BE49-F238E27FC236}">
                <a16:creationId xmlns:a16="http://schemas.microsoft.com/office/drawing/2014/main" id="{973F9E4D-BDA0-2983-32DC-F218C96FE570}"/>
              </a:ext>
            </a:extLst>
          </p:cNvPr>
          <p:cNvSpPr>
            <a:spLocks/>
          </p:cNvSpPr>
          <p:nvPr/>
        </p:nvSpPr>
        <p:spPr>
          <a:xfrm>
            <a:off x="469338" y="2184851"/>
            <a:ext cx="6669796" cy="4039907"/>
          </a:xfrm>
          <a:prstGeom prst="rect">
            <a:avLst/>
          </a:prstGeom>
        </p:spPr>
        <p:txBody>
          <a:bodyPr anchor="ctr"/>
          <a:lstStyle/>
          <a:p>
            <a:pPr defTabSz="749808"/>
            <a:r>
              <a:rPr lang="en-US" sz="1476" b="1" kern="1200" dirty="0">
                <a:solidFill>
                  <a:schemeClr val="tx1"/>
                </a:solidFill>
                <a:latin typeface="+mn-lt"/>
                <a:ea typeface="+mn-ea"/>
                <a:cs typeface="+mn-cs"/>
              </a:rPr>
              <a:t>Query:</a:t>
            </a:r>
            <a:endParaRPr lang="en-US" sz="1476" kern="1200" dirty="0">
              <a:solidFill>
                <a:schemeClr val="tx1"/>
              </a:solidFill>
              <a:latin typeface="Menlo" panose="020B0609030804020204" pitchFamily="49" charset="0"/>
              <a:ea typeface="+mn-ea"/>
              <a:cs typeface="+mn-cs"/>
            </a:endParaRPr>
          </a:p>
          <a:p>
            <a:pPr marL="374904" lvl="1" defTabSz="749808"/>
            <a:r>
              <a:rPr lang="en-US" sz="1400" kern="1200" dirty="0">
                <a:solidFill>
                  <a:schemeClr val="tx1"/>
                </a:solidFill>
                <a:ea typeface="+mn-ea"/>
                <a:cs typeface="+mn-cs"/>
              </a:rPr>
              <a:t>SELECT </a:t>
            </a:r>
            <a:r>
              <a:rPr lang="en-US" sz="1400" kern="1200" dirty="0" err="1">
                <a:solidFill>
                  <a:schemeClr val="tx1"/>
                </a:solidFill>
                <a:ea typeface="+mn-ea"/>
                <a:cs typeface="+mn-cs"/>
              </a:rPr>
              <a:t>landing_outcome</a:t>
            </a:r>
            <a:r>
              <a:rPr lang="en-US" sz="1400" kern="1200" dirty="0">
                <a:solidFill>
                  <a:schemeClr val="tx1"/>
                </a:solidFill>
                <a:ea typeface="+mn-ea"/>
                <a:cs typeface="+mn-cs"/>
              </a:rPr>
              <a:t>, COUNT(*) AS 'Landing Count’ </a:t>
            </a:r>
          </a:p>
          <a:p>
            <a:pPr marL="374904" lvl="1" defTabSz="749808"/>
            <a:r>
              <a:rPr lang="en-US" sz="1400" kern="1200" dirty="0">
                <a:solidFill>
                  <a:schemeClr val="tx1"/>
                </a:solidFill>
                <a:ea typeface="+mn-ea"/>
                <a:cs typeface="+mn-cs"/>
              </a:rPr>
              <a:t>FROM </a:t>
            </a:r>
            <a:r>
              <a:rPr lang="en-US" sz="1400" kern="1200" dirty="0" err="1">
                <a:solidFill>
                  <a:schemeClr val="tx1"/>
                </a:solidFill>
                <a:ea typeface="+mn-ea"/>
                <a:cs typeface="+mn-cs"/>
              </a:rPr>
              <a:t>spacextable</a:t>
            </a:r>
            <a:endParaRPr lang="en-US" sz="1400" kern="1200" dirty="0">
              <a:solidFill>
                <a:schemeClr val="tx1"/>
              </a:solidFill>
              <a:ea typeface="+mn-ea"/>
              <a:cs typeface="+mn-cs"/>
            </a:endParaRPr>
          </a:p>
          <a:p>
            <a:pPr marL="374904" lvl="1" defTabSz="749808"/>
            <a:r>
              <a:rPr lang="en-US" sz="1400" kern="1200" dirty="0">
                <a:solidFill>
                  <a:schemeClr val="tx1"/>
                </a:solidFill>
                <a:ea typeface="+mn-ea"/>
                <a:cs typeface="+mn-cs"/>
              </a:rPr>
              <a:t>WHERE date BETWEEN '2010-06-04' AND '2017-03-20'</a:t>
            </a:r>
          </a:p>
          <a:p>
            <a:pPr marL="374904" lvl="1" defTabSz="749808"/>
            <a:r>
              <a:rPr lang="en-US" sz="1400" kern="1200" dirty="0">
                <a:solidFill>
                  <a:schemeClr val="tx1"/>
                </a:solidFill>
                <a:ea typeface="+mn-ea"/>
                <a:cs typeface="+mn-cs"/>
              </a:rPr>
              <a:t>GROUP BY </a:t>
            </a:r>
            <a:r>
              <a:rPr lang="en-US" sz="1400" kern="1200" dirty="0" err="1">
                <a:solidFill>
                  <a:schemeClr val="tx1"/>
                </a:solidFill>
                <a:ea typeface="+mn-ea"/>
                <a:cs typeface="+mn-cs"/>
              </a:rPr>
              <a:t>landing_outcome</a:t>
            </a:r>
            <a:endParaRPr lang="en-US" sz="1400" kern="1200" dirty="0">
              <a:solidFill>
                <a:schemeClr val="tx1"/>
              </a:solidFill>
              <a:ea typeface="+mn-ea"/>
              <a:cs typeface="+mn-cs"/>
            </a:endParaRPr>
          </a:p>
          <a:p>
            <a:pPr marL="374904" lvl="1" defTabSz="749808"/>
            <a:r>
              <a:rPr lang="en-US" sz="1400" kern="1200" dirty="0">
                <a:solidFill>
                  <a:schemeClr val="tx1"/>
                </a:solidFill>
                <a:ea typeface="+mn-ea"/>
                <a:cs typeface="+mn-cs"/>
              </a:rPr>
              <a:t>ORDER BY COUNT(*) DESC;</a:t>
            </a:r>
          </a:p>
          <a:p>
            <a:pPr marL="374904" lvl="1"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endParaRPr lang="en-US" sz="1476" kern="1200" dirty="0">
              <a:solidFill>
                <a:schemeClr val="tx1"/>
              </a:solidFill>
              <a:latin typeface="+mn-lt"/>
              <a:ea typeface="+mn-ea"/>
              <a:cs typeface="+mn-cs"/>
            </a:endParaRPr>
          </a:p>
          <a:p>
            <a:pPr defTabSz="749808"/>
            <a:r>
              <a:rPr lang="en-US" sz="1476" kern="1200" dirty="0">
                <a:solidFill>
                  <a:schemeClr val="tx1"/>
                </a:solidFill>
                <a:latin typeface="+mn-lt"/>
                <a:ea typeface="+mn-ea"/>
                <a:cs typeface="+mn-cs"/>
              </a:rPr>
              <a:t>This SQL query calculates and displays the count of different landing outcomes for SpaceX launches that occurred between June 4, 2010, and March 20, 2017. It groups the results by the type of landing outcome, such as successful landings, failures, or any other specified outcomes in the data. The query then orders the results in descending order based on the count of each landing outcome, enabling an analysis of which landing outcomes were most common during this period. This can provide insights into the reliability and performance of SpaceX's landing operations over these years.</a:t>
            </a:r>
            <a:endParaRPr lang="en-US" sz="1800" dirty="0"/>
          </a:p>
        </p:txBody>
      </p:sp>
      <p:sp>
        <p:nvSpPr>
          <p:cNvPr id="9" name="Content Placeholder 8">
            <a:extLst>
              <a:ext uri="{FF2B5EF4-FFF2-40B4-BE49-F238E27FC236}">
                <a16:creationId xmlns:a16="http://schemas.microsoft.com/office/drawing/2014/main" id="{7473BE99-8F1E-B58C-EE42-F66CDCAC7906}"/>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C08241E1-DF21-68A0-9E20-2D4AC1299359}"/>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32</a:t>
            </a:fld>
            <a:endParaRPr lang="en-US" dirty="0"/>
          </a:p>
        </p:txBody>
      </p:sp>
      <p:pic>
        <p:nvPicPr>
          <p:cNvPr id="3" name="Picture 2">
            <a:extLst>
              <a:ext uri="{FF2B5EF4-FFF2-40B4-BE49-F238E27FC236}">
                <a16:creationId xmlns:a16="http://schemas.microsoft.com/office/drawing/2014/main" id="{7BF477C8-A293-4CAA-3D40-CFB1E16612FA}"/>
              </a:ext>
            </a:extLst>
          </p:cNvPr>
          <p:cNvPicPr>
            <a:picLocks noChangeAspect="1"/>
          </p:cNvPicPr>
          <p:nvPr/>
        </p:nvPicPr>
        <p:blipFill>
          <a:blip r:embed="rId3"/>
          <a:stretch>
            <a:fillRect/>
          </a:stretch>
        </p:blipFill>
        <p:spPr>
          <a:xfrm>
            <a:off x="7996099" y="3139897"/>
            <a:ext cx="3177697" cy="2633204"/>
          </a:xfrm>
          <a:prstGeom prst="rect">
            <a:avLst/>
          </a:prstGeom>
        </p:spPr>
      </p:pic>
    </p:spTree>
    <p:extLst>
      <p:ext uri="{BB962C8B-B14F-4D97-AF65-F5344CB8AC3E}">
        <p14:creationId xmlns:p14="http://schemas.microsoft.com/office/powerpoint/2010/main" val="296862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210393" y="3752849"/>
            <a:ext cx="3932729" cy="26035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rgbClr val="0948CB"/>
                </a:solidFill>
                <a:latin typeface="+mj-lt"/>
                <a:ea typeface="+mj-ea"/>
                <a:cs typeface="+mj-cs"/>
              </a:rPr>
              <a:t>Geographic Distribution of SpaceX Launch Sites and Outcomes</a:t>
            </a:r>
          </a:p>
        </p:txBody>
      </p:sp>
      <p:pic>
        <p:nvPicPr>
          <p:cNvPr id="4" name="Picture 3" descr="A map of the united states&#10;&#10;Description automatically generated">
            <a:extLst>
              <a:ext uri="{FF2B5EF4-FFF2-40B4-BE49-F238E27FC236}">
                <a16:creationId xmlns:a16="http://schemas.microsoft.com/office/drawing/2014/main" id="{4A754D09-8F23-707D-19C8-A37FD912C212}"/>
              </a:ext>
            </a:extLst>
          </p:cNvPr>
          <p:cNvPicPr>
            <a:picLocks noChangeAspect="1"/>
          </p:cNvPicPr>
          <p:nvPr/>
        </p:nvPicPr>
        <p:blipFill rotWithShape="1">
          <a:blip r:embed="rId2"/>
          <a:srcRect t="28008" b="2126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r>
              <a:rPr lang="en-US" sz="1800" dirty="0"/>
              <a:t>The map is displaying the geographic locations of SpaceX launch sites. Each marker represents a different launch site, with their coordinates determined by latitude and longitude values. The color of each marker icon indicates the success (green) or failure (red) of launches from that site, as determined by the `</a:t>
            </a:r>
            <a:r>
              <a:rPr lang="en-US" sz="1800" dirty="0" err="1"/>
              <a:t>marker_color</a:t>
            </a:r>
            <a:r>
              <a:rPr lang="en-US" sz="1800" dirty="0"/>
              <a:t>` attribute in the data. The use of a marker cluster suggests that multiple launches have occurred at each site, allowing for a cleaner visualization that can be interactively explored to reveal individual launch details. The map itself is interactive, enabling zoom and pan functions for detailed examination.</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34</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6417733" y="490537"/>
            <a:ext cx="5445191" cy="162877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Launch Outcomes at Kennedy Space Center LC-39A</a:t>
            </a:r>
          </a:p>
        </p:txBody>
      </p:sp>
      <p:pic>
        <p:nvPicPr>
          <p:cNvPr id="2" name="Picture 1">
            <a:extLst>
              <a:ext uri="{FF2B5EF4-FFF2-40B4-BE49-F238E27FC236}">
                <a16:creationId xmlns:a16="http://schemas.microsoft.com/office/drawing/2014/main" id="{E7DD2B47-0D14-563D-4314-7ABB3615F105}"/>
              </a:ext>
            </a:extLst>
          </p:cNvPr>
          <p:cNvPicPr>
            <a:picLocks noChangeAspect="1"/>
          </p:cNvPicPr>
          <p:nvPr/>
        </p:nvPicPr>
        <p:blipFill rotWithShape="1">
          <a:blip r:embed="rId2"/>
          <a:srcRect l="10453" r="13309"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481013" y="6356350"/>
            <a:ext cx="685800" cy="365125"/>
          </a:xfrm>
        </p:spPr>
        <p:txBody>
          <a:bodyPr vert="horz" lIns="91440" tIns="45720" rIns="91440" bIns="45720" rtlCol="0" anchor="ctr">
            <a:normAutofit/>
          </a:bodyPr>
          <a:lstStyle/>
          <a:p>
            <a:pPr algn="l">
              <a:spcAft>
                <a:spcPts val="600"/>
              </a:spcAft>
              <a:defRPr/>
            </a:pPr>
            <a:fld id="{5075537C-CA84-1446-933C-8E9D027F9201}" type="slidenum">
              <a:rPr lang="en-US" sz="1200">
                <a:solidFill>
                  <a:srgbClr val="FFFFFF"/>
                </a:solidFill>
                <a:latin typeface="Calibri" panose="020F0502020204030204"/>
              </a:rPr>
              <a:pPr algn="l">
                <a:spcAft>
                  <a:spcPts val="600"/>
                </a:spcAft>
                <a:defRPr/>
              </a:pPr>
              <a:t>35</a:t>
            </a:fld>
            <a:endParaRPr lang="en-US" sz="1200">
              <a:solidFill>
                <a:srgbClr val="FFFFFF"/>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17734" y="2614612"/>
            <a:ext cx="5291663" cy="3752849"/>
          </a:xfrm>
          <a:prstGeom prst="rect">
            <a:avLst/>
          </a:prstGeom>
        </p:spPr>
        <p:txBody>
          <a:bodyPr vert="horz" lIns="91440" tIns="45720" rIns="91440" bIns="45720" rtlCol="0">
            <a:normAutofit/>
          </a:bodyPr>
          <a:lstStyle/>
          <a:p>
            <a:pPr>
              <a:spcBef>
                <a:spcPts val="1400"/>
              </a:spcBef>
            </a:pPr>
            <a:r>
              <a:rPr lang="en-US" sz="1800" dirty="0"/>
              <a:t>This map shows a cluster of markers indicating the launch outcomes of Falcon 9 rockets at the Kennedy Space Center Launch Complex 39A (KSC LC-39A). The markers represent individual launches, with different colors indicating the success or failure of each launch's first stage landing. A circle is drawn around the cluster, representing the boundary of the launch complex.</a:t>
            </a:r>
          </a:p>
        </p:txBody>
      </p:sp>
    </p:spTree>
    <p:extLst>
      <p:ext uri="{BB962C8B-B14F-4D97-AF65-F5344CB8AC3E}">
        <p14:creationId xmlns:p14="http://schemas.microsoft.com/office/powerpoint/2010/main" val="23959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Launch Site Proximities</a:t>
            </a:r>
          </a:p>
        </p:txBody>
      </p:sp>
      <p:pic>
        <p:nvPicPr>
          <p:cNvPr id="2" name="Picture 1" descr="A map of a city&#10;&#10;Description automatically generated">
            <a:extLst>
              <a:ext uri="{FF2B5EF4-FFF2-40B4-BE49-F238E27FC236}">
                <a16:creationId xmlns:a16="http://schemas.microsoft.com/office/drawing/2014/main" id="{41BF5F71-7D46-4833-4046-8EB7B14B5697}"/>
              </a:ext>
            </a:extLst>
          </p:cNvPr>
          <p:cNvPicPr>
            <a:picLocks noChangeAspect="1"/>
          </p:cNvPicPr>
          <p:nvPr/>
        </p:nvPicPr>
        <p:blipFill rotWithShape="1">
          <a:blip r:embed="rId2"/>
          <a:srcRect t="260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500"/>
              <a:t>City Proximity: The launch site is situated approximately 78.47 km from a major city, ensuring safety and minimizing urban disruptions.</a:t>
            </a:r>
          </a:p>
          <a:p>
            <a:pPr>
              <a:spcBef>
                <a:spcPts val="1400"/>
              </a:spcBef>
            </a:pPr>
            <a:r>
              <a:rPr lang="en-US" sz="1500"/>
              <a:t>Railway Proximity: A railway is located roughly 17.45 km from the site, facilitating transport of materials and equipment.</a:t>
            </a:r>
          </a:p>
          <a:p>
            <a:pPr>
              <a:spcBef>
                <a:spcPts val="1400"/>
              </a:spcBef>
            </a:pPr>
            <a:r>
              <a:rPr lang="en-US" sz="1500"/>
              <a:t>Highway Proximity: A major highway runs close to the site, about 13.55 km away, offering accessible routes for logistical support.</a:t>
            </a:r>
          </a:p>
          <a:p>
            <a:pPr>
              <a:spcBef>
                <a:spcPts val="1400"/>
              </a:spcBef>
            </a:pPr>
            <a:r>
              <a:rPr lang="en-US" sz="1500"/>
              <a:t>Coastline Proximity: The launch site is positioned near the coastline, at a distance of 17.45 km, which is advantageous for safety and launch trajectory flexibility.</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142DEA-ED68-6DF8-20B8-6C4EC097D256}"/>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0B889984-6F6D-5076-BB58-CB033233B5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2" name="Rectangle 31">
              <a:extLst>
                <a:ext uri="{FF2B5EF4-FFF2-40B4-BE49-F238E27FC236}">
                  <a16:creationId xmlns:a16="http://schemas.microsoft.com/office/drawing/2014/main" id="{9722C5A4-8832-6271-F87B-A66BB0FF5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C1F116B-95A2-8A55-501F-1BB609730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4" name="Rectangle 33">
              <a:extLst>
                <a:ext uri="{FF2B5EF4-FFF2-40B4-BE49-F238E27FC236}">
                  <a16:creationId xmlns:a16="http://schemas.microsoft.com/office/drawing/2014/main" id="{630D6560-9B34-BFBD-7BC2-9CC60E011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074D08-8EB3-BE62-6272-A612BDDBD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E930F249-86D2-7F21-F579-7DA006782D6E}"/>
              </a:ext>
            </a:extLst>
          </p:cNvPr>
          <p:cNvSpPr txBox="1">
            <a:spLocks/>
          </p:cNvSpPr>
          <p:nvPr/>
        </p:nvSpPr>
        <p:spPr>
          <a:xfrm>
            <a:off x="731974" y="460850"/>
            <a:ext cx="3702580" cy="1109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Launch Records Dashboard Overview</a:t>
            </a:r>
          </a:p>
        </p:txBody>
      </p:sp>
      <p:sp>
        <p:nvSpPr>
          <p:cNvPr id="5" name="Content Placeholder 4">
            <a:extLst>
              <a:ext uri="{FF2B5EF4-FFF2-40B4-BE49-F238E27FC236}">
                <a16:creationId xmlns:a16="http://schemas.microsoft.com/office/drawing/2014/main" id="{5FDB7E1F-9B6C-AB14-50EA-29A31EB7C0AE}"/>
              </a:ext>
            </a:extLst>
          </p:cNvPr>
          <p:cNvSpPr>
            <a:spLocks noGrp="1"/>
          </p:cNvSpPr>
          <p:nvPr>
            <p:ph idx="4294967295"/>
          </p:nvPr>
        </p:nvSpPr>
        <p:spPr>
          <a:xfrm>
            <a:off x="218486" y="1577438"/>
            <a:ext cx="4685288" cy="4819712"/>
          </a:xfrm>
          <a:prstGeom prst="rect">
            <a:avLst/>
          </a:prstGeom>
        </p:spPr>
        <p:txBody>
          <a:bodyPr vert="horz" lIns="91440" tIns="45720" rIns="91440" bIns="45720" rtlCol="0">
            <a:noAutofit/>
          </a:bodyPr>
          <a:lstStyle/>
          <a:p>
            <a:pPr marL="0" indent="0">
              <a:spcBef>
                <a:spcPts val="1400"/>
              </a:spcBef>
              <a:buNone/>
            </a:pPr>
            <a:r>
              <a:rPr lang="en-US" sz="1400" dirty="0">
                <a:solidFill>
                  <a:srgbClr val="FFFFFF"/>
                </a:solidFill>
              </a:rPr>
              <a:t>Total Success Launches by Site (Pie Chart):</a:t>
            </a:r>
          </a:p>
          <a:p>
            <a:pPr>
              <a:spcBef>
                <a:spcPts val="1400"/>
              </a:spcBef>
            </a:pPr>
            <a:r>
              <a:rPr lang="en-US" sz="1400" dirty="0">
                <a:solidFill>
                  <a:srgbClr val="FFFFFF"/>
                </a:solidFill>
              </a:rPr>
              <a:t>The pie chart illustrates the percentage distribution of total successful launches among the SpaceX sites.</a:t>
            </a:r>
          </a:p>
          <a:p>
            <a:pPr>
              <a:spcBef>
                <a:spcPts val="1400"/>
              </a:spcBef>
            </a:pPr>
            <a:r>
              <a:rPr lang="en-US" sz="1400" dirty="0">
                <a:solidFill>
                  <a:srgbClr val="FFFFFF"/>
                </a:solidFill>
              </a:rPr>
              <a:t>KSC LC-39A has the highest success rate at 41.7%, indicating it is the most utilized site for successful launches.</a:t>
            </a:r>
          </a:p>
          <a:p>
            <a:pPr>
              <a:spcBef>
                <a:spcPts val="1400"/>
              </a:spcBef>
            </a:pPr>
            <a:r>
              <a:rPr lang="en-US" sz="1400" dirty="0">
                <a:solidFill>
                  <a:srgbClr val="FFFFFF"/>
                </a:solidFill>
              </a:rPr>
              <a:t>CCAFS SLC-40 follows with 29.2%, VAFB SLC-4E at 16.7%, and lastly, CCAFS LC-40 at 12.5%.</a:t>
            </a:r>
          </a:p>
          <a:p>
            <a:pPr marL="0" indent="0">
              <a:spcBef>
                <a:spcPts val="1400"/>
              </a:spcBef>
              <a:buNone/>
            </a:pPr>
            <a:r>
              <a:rPr lang="en-US" sz="1400" dirty="0">
                <a:solidFill>
                  <a:srgbClr val="FFFFFF"/>
                </a:solidFill>
              </a:rPr>
              <a:t>Correlation between Payload and Success (Scatter Plot):</a:t>
            </a:r>
          </a:p>
          <a:p>
            <a:pPr>
              <a:spcBef>
                <a:spcPts val="1400"/>
              </a:spcBef>
            </a:pPr>
            <a:r>
              <a:rPr lang="en-US" sz="1400" dirty="0">
                <a:solidFill>
                  <a:srgbClr val="FFFFFF"/>
                </a:solidFill>
              </a:rPr>
              <a:t>The scatter plot below shows the correlation between payload mass (in kg) and launch success for all sites.</a:t>
            </a:r>
          </a:p>
          <a:p>
            <a:pPr>
              <a:spcBef>
                <a:spcPts val="1400"/>
              </a:spcBef>
            </a:pPr>
            <a:r>
              <a:rPr lang="en-US" sz="1400" dirty="0">
                <a:solidFill>
                  <a:srgbClr val="FFFFFF"/>
                </a:solidFill>
              </a:rPr>
              <a:t>Each point represents a launch, categorized by the booster version used, with different colors indicating different versions like v1.0, v1.1, FT, B4, and B5.</a:t>
            </a:r>
          </a:p>
          <a:p>
            <a:pPr>
              <a:spcBef>
                <a:spcPts val="1400"/>
              </a:spcBef>
            </a:pPr>
            <a:r>
              <a:rPr lang="en-US" sz="1400" dirty="0">
                <a:solidFill>
                  <a:srgbClr val="FFFFFF"/>
                </a:solidFill>
              </a:rPr>
              <a:t>There's no clear upward or downward trend, suggesting that within the range of payloads presented, there isn't a strong correlation between payload mass and the success of the launches. The success rate appears consistent across various payload masses.</a:t>
            </a:r>
          </a:p>
        </p:txBody>
      </p:sp>
      <p:pic>
        <p:nvPicPr>
          <p:cNvPr id="2" name="Picture 1">
            <a:extLst>
              <a:ext uri="{FF2B5EF4-FFF2-40B4-BE49-F238E27FC236}">
                <a16:creationId xmlns:a16="http://schemas.microsoft.com/office/drawing/2014/main" id="{150EC5C1-29BF-FF5A-C148-E99C2D73A8DD}"/>
              </a:ext>
            </a:extLst>
          </p:cNvPr>
          <p:cNvPicPr>
            <a:picLocks noChangeAspect="1"/>
          </p:cNvPicPr>
          <p:nvPr/>
        </p:nvPicPr>
        <p:blipFill>
          <a:blip r:embed="rId2"/>
          <a:srcRect/>
          <a:stretch/>
        </p:blipFill>
        <p:spPr>
          <a:xfrm>
            <a:off x="5881689" y="82419"/>
            <a:ext cx="5479530" cy="6679855"/>
          </a:xfrm>
          <a:prstGeom prst="rect">
            <a:avLst/>
          </a:prstGeom>
        </p:spPr>
      </p:pic>
      <p:sp>
        <p:nvSpPr>
          <p:cNvPr id="3" name="Slide Number Placeholder 2">
            <a:extLst>
              <a:ext uri="{FF2B5EF4-FFF2-40B4-BE49-F238E27FC236}">
                <a16:creationId xmlns:a16="http://schemas.microsoft.com/office/drawing/2014/main" id="{032D514A-F8E0-A11E-B536-177F647B3C54}"/>
              </a:ext>
            </a:extLst>
          </p:cNvPr>
          <p:cNvSpPr>
            <a:spLocks noGrp="1"/>
          </p:cNvSpPr>
          <p:nvPr>
            <p:ph type="sldNum" sz="quarter" idx="12"/>
          </p:nvPr>
        </p:nvSpPr>
        <p:spPr>
          <a:xfrm>
            <a:off x="9251917" y="63971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dirty="0">
              <a:solidFill>
                <a:schemeClr val="tx1">
                  <a:lumMod val="50000"/>
                  <a:lumOff val="50000"/>
                </a:schemeClr>
              </a:solidFill>
              <a:latin typeface="+mn-lt"/>
            </a:endParaRPr>
          </a:p>
        </p:txBody>
      </p:sp>
    </p:spTree>
    <p:extLst>
      <p:ext uri="{BB962C8B-B14F-4D97-AF65-F5344CB8AC3E}">
        <p14:creationId xmlns:p14="http://schemas.microsoft.com/office/powerpoint/2010/main" val="350863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2" name="Rectangle 3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4" name="Rectangle 3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9456A072-47A6-4424-9ABE-F398119040DD}"/>
              </a:ext>
            </a:extLst>
          </p:cNvPr>
          <p:cNvSpPr txBox="1">
            <a:spLocks/>
          </p:cNvSpPr>
          <p:nvPr/>
        </p:nvSpPr>
        <p:spPr>
          <a:xfrm>
            <a:off x="731974" y="1717123"/>
            <a:ext cx="3702580" cy="1109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dirty="0">
                <a:solidFill>
                  <a:srgbClr val="FFFFFF"/>
                </a:solidFill>
                <a:latin typeface="+mj-lt"/>
                <a:ea typeface="+mj-ea"/>
                <a:cs typeface="+mj-cs"/>
              </a:rPr>
              <a:t>L</a:t>
            </a:r>
            <a:r>
              <a:rPr lang="en-US" sz="3200" kern="1200" dirty="0">
                <a:solidFill>
                  <a:srgbClr val="FFFFFF"/>
                </a:solidFill>
                <a:latin typeface="+mj-lt"/>
                <a:ea typeface="+mj-ea"/>
                <a:cs typeface="+mj-cs"/>
              </a:rPr>
              <a:t>aunch Outcomes for KSC LC-39A</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0620" y="3323408"/>
            <a:ext cx="4685288" cy="2286396"/>
          </a:xfrm>
          <a:prstGeom prst="rect">
            <a:avLst/>
          </a:prstGeom>
        </p:spPr>
        <p:txBody>
          <a:bodyPr vert="horz" lIns="91440" tIns="45720" rIns="91440" bIns="45720" rtlCol="0">
            <a:noAutofit/>
          </a:bodyPr>
          <a:lstStyle/>
          <a:p>
            <a:pPr marL="0" indent="0">
              <a:spcBef>
                <a:spcPts val="1400"/>
              </a:spcBef>
              <a:buNone/>
            </a:pPr>
            <a:r>
              <a:rPr lang="en-US" sz="1400" dirty="0">
                <a:solidFill>
                  <a:srgbClr val="FFFFFF"/>
                </a:solidFill>
              </a:rPr>
              <a:t>The pie chart presents the distribution of launch outcomes for the KSC LC-39A site:</a:t>
            </a:r>
          </a:p>
          <a:p>
            <a:pPr>
              <a:spcBef>
                <a:spcPts val="1400"/>
              </a:spcBef>
            </a:pPr>
            <a:r>
              <a:rPr lang="en-US" sz="1400" dirty="0">
                <a:solidFill>
                  <a:srgbClr val="FFFFFF"/>
                </a:solidFill>
              </a:rPr>
              <a:t>The blue section, representing successful launches (classified as '1'), constitutes the majority with 76.9%.</a:t>
            </a:r>
          </a:p>
          <a:p>
            <a:pPr>
              <a:spcBef>
                <a:spcPts val="1400"/>
              </a:spcBef>
            </a:pPr>
            <a:r>
              <a:rPr lang="en-US" sz="1400" dirty="0">
                <a:solidFill>
                  <a:srgbClr val="FFFFFF"/>
                </a:solidFill>
              </a:rPr>
              <a:t>The red section, representing failed launches (classified as '0'), accounts for 23.1% of the launches at this site.</a:t>
            </a:r>
          </a:p>
        </p:txBody>
      </p:sp>
      <p:pic>
        <p:nvPicPr>
          <p:cNvPr id="2" name="Picture 1">
            <a:extLst>
              <a:ext uri="{FF2B5EF4-FFF2-40B4-BE49-F238E27FC236}">
                <a16:creationId xmlns:a16="http://schemas.microsoft.com/office/drawing/2014/main" id="{AB967FC3-2416-F0F0-C2A9-1A393D01C8BB}"/>
              </a:ext>
            </a:extLst>
          </p:cNvPr>
          <p:cNvPicPr>
            <a:picLocks noChangeAspect="1"/>
          </p:cNvPicPr>
          <p:nvPr/>
        </p:nvPicPr>
        <p:blipFill>
          <a:blip r:embed="rId2"/>
          <a:srcRect/>
          <a:stretch/>
        </p:blipFill>
        <p:spPr>
          <a:xfrm>
            <a:off x="5372599" y="1643728"/>
            <a:ext cx="6723090" cy="328248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7487"/>
            <a:ext cx="9132071" cy="448808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rgbClr val="0948CB"/>
                </a:solidFill>
                <a:latin typeface="Abadi" panose="020B0604020104020204" pitchFamily="34" charset="0"/>
              </a:rPr>
              <a:t>Project Background and Context:</a:t>
            </a:r>
          </a:p>
          <a:p>
            <a:pPr>
              <a:lnSpc>
                <a:spcPct val="100000"/>
              </a:lnSpc>
              <a:spcBef>
                <a:spcPts val="1400"/>
              </a:spcBef>
            </a:pPr>
            <a:r>
              <a:rPr lang="en-US" sz="2200" dirty="0">
                <a:solidFill>
                  <a:schemeClr val="accent3">
                    <a:lumMod val="25000"/>
                  </a:schemeClr>
                </a:solidFill>
                <a:latin typeface="Abadi" panose="020B0604020104020204" pitchFamily="34" charset="0"/>
              </a:rPr>
              <a:t>SpaceX, pioneering in space technology, aims to reduce space travel costs by reusing rocket components.</a:t>
            </a:r>
          </a:p>
          <a:p>
            <a:pPr>
              <a:lnSpc>
                <a:spcPct val="100000"/>
              </a:lnSpc>
              <a:spcBef>
                <a:spcPts val="1400"/>
              </a:spcBef>
            </a:pPr>
            <a:r>
              <a:rPr lang="en-US" sz="2200" dirty="0">
                <a:solidFill>
                  <a:schemeClr val="accent3">
                    <a:lumMod val="25000"/>
                  </a:schemeClr>
                </a:solidFill>
                <a:latin typeface="Abadi" panose="020B0604020104020204" pitchFamily="34" charset="0"/>
              </a:rPr>
              <a:t>Falcon 9's first-stage landing success is crucial for the reusability aspect, significantly impacting overall launch costs.</a:t>
            </a:r>
          </a:p>
          <a:p>
            <a:pPr>
              <a:lnSpc>
                <a:spcPct val="100000"/>
              </a:lnSpc>
              <a:spcBef>
                <a:spcPts val="1400"/>
              </a:spcBef>
            </a:pPr>
            <a:r>
              <a:rPr lang="en-US" sz="2200" dirty="0">
                <a:solidFill>
                  <a:schemeClr val="accent3">
                    <a:lumMod val="25000"/>
                  </a:schemeClr>
                </a:solidFill>
                <a:latin typeface="Abadi" panose="020B0604020104020204" pitchFamily="34" charset="0"/>
              </a:rPr>
              <a:t>Historical launch data provides insights into factors influencing landing outcomes, offering a foundation for predictive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948CB"/>
                </a:solidFill>
                <a:latin typeface="Abadi" panose="020B0604020104020204" pitchFamily="34" charset="0"/>
              </a:rPr>
              <a:t>Problems You Want to Find Answers to:</a:t>
            </a:r>
            <a:endParaRPr lang="en-US" sz="2200" dirty="0">
              <a:solidFill>
                <a:srgbClr val="0948CB"/>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What factors most significantly influence the success of Falcon 9 first-stage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Can machine learning models accurately predict first-stage landing successes based on historical data?</a:t>
            </a:r>
          </a:p>
          <a:p>
            <a:pPr>
              <a:lnSpc>
                <a:spcPct val="100000"/>
              </a:lnSpc>
              <a:spcBef>
                <a:spcPts val="1400"/>
              </a:spcBef>
            </a:pPr>
            <a:r>
              <a:rPr lang="en-US" sz="2200" dirty="0">
                <a:solidFill>
                  <a:schemeClr val="accent3">
                    <a:lumMod val="25000"/>
                  </a:schemeClr>
                </a:solidFill>
                <a:latin typeface="Abadi" panose="020B0604020104020204" pitchFamily="34" charset="0"/>
              </a:rPr>
              <a:t>Among various predictive models, which one provides the highest accuracy in forecasting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How can predictive insights inform operational improvements and strategic decisions to enhance landing success rates and cost-efficiency?</a:t>
            </a:r>
          </a:p>
        </p:txBody>
      </p:sp>
    </p:spTree>
    <p:extLst>
      <p:ext uri="{BB962C8B-B14F-4D97-AF65-F5344CB8AC3E}">
        <p14:creationId xmlns:p14="http://schemas.microsoft.com/office/powerpoint/2010/main" val="256006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02D5FD-4564-D228-96B9-16DF7AD3E3A7}"/>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49350D34-BFC8-45CE-5758-1915BC7643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2" name="Rectangle 31">
              <a:extLst>
                <a:ext uri="{FF2B5EF4-FFF2-40B4-BE49-F238E27FC236}">
                  <a16:creationId xmlns:a16="http://schemas.microsoft.com/office/drawing/2014/main" id="{514B590B-7F05-A3A9-DB9C-195C6E2A6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A06505E-5A1A-5129-CC19-7DF35B95F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4" name="Rectangle 33">
              <a:extLst>
                <a:ext uri="{FF2B5EF4-FFF2-40B4-BE49-F238E27FC236}">
                  <a16:creationId xmlns:a16="http://schemas.microsoft.com/office/drawing/2014/main" id="{98EC914D-AAEA-35DA-CC43-A192D3DCE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00C8F29-DC33-D253-7CA9-78479341C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9BB20022-C6A5-9548-0605-EC93D5179949}"/>
              </a:ext>
            </a:extLst>
          </p:cNvPr>
          <p:cNvSpPr txBox="1">
            <a:spLocks/>
          </p:cNvSpPr>
          <p:nvPr/>
        </p:nvSpPr>
        <p:spPr>
          <a:xfrm>
            <a:off x="731974" y="201501"/>
            <a:ext cx="3702580" cy="10180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a:solidFill>
                  <a:srgbClr val="FFFFFF"/>
                </a:solidFill>
                <a:latin typeface="+mj-lt"/>
                <a:ea typeface="+mj-ea"/>
                <a:cs typeface="+mj-cs"/>
              </a:rPr>
              <a:t>L</a:t>
            </a:r>
            <a:r>
              <a:rPr lang="en-US" sz="3200" kern="1200">
                <a:solidFill>
                  <a:srgbClr val="FFFFFF"/>
                </a:solidFill>
                <a:latin typeface="+mj-lt"/>
                <a:ea typeface="+mj-ea"/>
                <a:cs typeface="+mj-cs"/>
              </a:rPr>
              <a:t>aunch Outcomes for KSC LC-39A</a:t>
            </a:r>
            <a:endParaRPr lang="en-US" sz="3200" kern="120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12AF5112-306F-F8D8-7475-EE8E2D4E6F81}"/>
              </a:ext>
            </a:extLst>
          </p:cNvPr>
          <p:cNvSpPr>
            <a:spLocks noGrp="1"/>
          </p:cNvSpPr>
          <p:nvPr>
            <p:ph idx="4294967295"/>
          </p:nvPr>
        </p:nvSpPr>
        <p:spPr>
          <a:xfrm>
            <a:off x="240620" y="1291791"/>
            <a:ext cx="4685288" cy="5429684"/>
          </a:xfrm>
          <a:prstGeom prst="rect">
            <a:avLst/>
          </a:prstGeom>
        </p:spPr>
        <p:txBody>
          <a:bodyPr vert="horz" lIns="91440" tIns="45720" rIns="91440" bIns="45720" rtlCol="0">
            <a:noAutofit/>
          </a:bodyPr>
          <a:lstStyle/>
          <a:p>
            <a:pPr marL="0" indent="0">
              <a:spcBef>
                <a:spcPts val="1400"/>
              </a:spcBef>
              <a:buNone/>
            </a:pPr>
            <a:r>
              <a:rPr lang="en-US" sz="1400">
                <a:solidFill>
                  <a:srgbClr val="FFFFFF"/>
                </a:solidFill>
              </a:rPr>
              <a:t>The scatter plot visualizes the correlation between payload mass (in kilograms) and launch success at the CCAFS LC-40 launch site. Each point represents a launch attempt, with the vertical axis (`class`) indicating success (1) or failure (0), and the horizontal axis showing the payload mass.</a:t>
            </a:r>
          </a:p>
          <a:p>
            <a:pPr marL="0" indent="0">
              <a:spcBef>
                <a:spcPts val="1400"/>
              </a:spcBef>
              <a:buNone/>
            </a:pPr>
            <a:endParaRPr lang="en-US" sz="1400">
              <a:solidFill>
                <a:srgbClr val="FFFFFF"/>
              </a:solidFill>
            </a:endParaRPr>
          </a:p>
          <a:p>
            <a:pPr marL="0" indent="0">
              <a:spcBef>
                <a:spcPts val="1400"/>
              </a:spcBef>
              <a:buNone/>
            </a:pPr>
            <a:r>
              <a:rPr lang="en-US" sz="1400">
                <a:solidFill>
                  <a:srgbClr val="FFFFFF"/>
                </a:solidFill>
              </a:rPr>
              <a:t>Key observations:</a:t>
            </a:r>
          </a:p>
          <a:p>
            <a:pPr>
              <a:spcBef>
                <a:spcPts val="1400"/>
              </a:spcBef>
            </a:pPr>
            <a:r>
              <a:rPr lang="en-US" sz="1400">
                <a:solidFill>
                  <a:srgbClr val="FFFFFF"/>
                </a:solidFill>
              </a:rPr>
              <a:t>The majority of successful launches (marked in green) appear across a wide range of payload masses.</a:t>
            </a:r>
          </a:p>
          <a:p>
            <a:pPr>
              <a:spcBef>
                <a:spcPts val="1400"/>
              </a:spcBef>
            </a:pPr>
            <a:r>
              <a:rPr lang="en-US" sz="1400">
                <a:solidFill>
                  <a:srgbClr val="FFFFFF"/>
                </a:solidFill>
              </a:rPr>
              <a:t>Launch failures (marked in red) are more frequent at lower payload masses.</a:t>
            </a:r>
          </a:p>
          <a:p>
            <a:pPr>
              <a:spcBef>
                <a:spcPts val="1400"/>
              </a:spcBef>
            </a:pPr>
            <a:r>
              <a:rPr lang="en-US" sz="1400">
                <a:solidFill>
                  <a:srgbClr val="FFFFFF"/>
                </a:solidFill>
              </a:rPr>
              <a:t>The booster version categories (v1.0, v1.1, and FT) are color-coded, but there does not seem to be a clear pattern linking booster versions to success or failure.</a:t>
            </a:r>
          </a:p>
          <a:p>
            <a:pPr marL="0" indent="0">
              <a:spcBef>
                <a:spcPts val="1400"/>
              </a:spcBef>
              <a:buNone/>
            </a:pPr>
            <a:endParaRPr lang="en-US" sz="1400">
              <a:solidFill>
                <a:srgbClr val="FFFFFF"/>
              </a:solidFill>
            </a:endParaRPr>
          </a:p>
          <a:p>
            <a:pPr marL="0" indent="0">
              <a:spcBef>
                <a:spcPts val="1400"/>
              </a:spcBef>
              <a:buNone/>
            </a:pPr>
            <a:r>
              <a:rPr lang="en-US" sz="1400">
                <a:solidFill>
                  <a:srgbClr val="FFFFFF"/>
                </a:solidFill>
              </a:rPr>
              <a:t>The data suggests that payload mass may not be a determining factor for success since successful launches are spread across the entire range of payload masses. However, there is a visible concentration of failed launches with lower payload masses, which might warrant further investigation into other factors that could contribute to launch outcomes.</a:t>
            </a:r>
            <a:endParaRPr lang="en-US" sz="1400" dirty="0">
              <a:solidFill>
                <a:srgbClr val="FFFFFF"/>
              </a:solidFill>
            </a:endParaRPr>
          </a:p>
        </p:txBody>
      </p:sp>
      <p:pic>
        <p:nvPicPr>
          <p:cNvPr id="2" name="Picture 1">
            <a:extLst>
              <a:ext uri="{FF2B5EF4-FFF2-40B4-BE49-F238E27FC236}">
                <a16:creationId xmlns:a16="http://schemas.microsoft.com/office/drawing/2014/main" id="{D6F21617-1083-0DF1-412A-22BF245DB73D}"/>
              </a:ext>
            </a:extLst>
          </p:cNvPr>
          <p:cNvPicPr>
            <a:picLocks noChangeAspect="1"/>
          </p:cNvPicPr>
          <p:nvPr/>
        </p:nvPicPr>
        <p:blipFill>
          <a:blip r:embed="rId2"/>
          <a:srcRect/>
          <a:stretch/>
        </p:blipFill>
        <p:spPr>
          <a:xfrm>
            <a:off x="5362423" y="1434015"/>
            <a:ext cx="6588957" cy="3778785"/>
          </a:xfrm>
          <a:prstGeom prst="rect">
            <a:avLst/>
          </a:prstGeom>
        </p:spPr>
      </p:pic>
      <p:sp>
        <p:nvSpPr>
          <p:cNvPr id="3" name="Slide Number Placeholder 2">
            <a:extLst>
              <a:ext uri="{FF2B5EF4-FFF2-40B4-BE49-F238E27FC236}">
                <a16:creationId xmlns:a16="http://schemas.microsoft.com/office/drawing/2014/main" id="{51F29475-4077-FA92-3BFE-1E9F32752DF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8357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5" name="Rectangle 14">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68D8986-45AC-4FB5-96E8-C45F9603EB5E}"/>
              </a:ext>
            </a:extLst>
          </p:cNvPr>
          <p:cNvSpPr txBox="1">
            <a:spLocks/>
          </p:cNvSpPr>
          <p:nvPr/>
        </p:nvSpPr>
        <p:spPr>
          <a:xfrm>
            <a:off x="731974" y="286681"/>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80326" y="1974458"/>
            <a:ext cx="4418251" cy="4009482"/>
          </a:xfrm>
          <a:prstGeom prst="rect">
            <a:avLst/>
          </a:prstGeom>
        </p:spPr>
        <p:txBody>
          <a:bodyPr vert="horz" lIns="91440" tIns="45720" rIns="91440" bIns="45720" rtlCol="0">
            <a:normAutofit fontScale="85000" lnSpcReduction="20000"/>
          </a:bodyPr>
          <a:lstStyle/>
          <a:p>
            <a:pPr marL="0" indent="0">
              <a:spcBef>
                <a:spcPts val="1400"/>
              </a:spcBef>
              <a:buNone/>
            </a:pPr>
            <a:r>
              <a:rPr lang="en-US" sz="2000" dirty="0">
                <a:solidFill>
                  <a:srgbClr val="FFFFFF"/>
                </a:solidFill>
              </a:rPr>
              <a:t>The bar chart provides a visual comparison of the accuracy of four different machine learning models used for predicting the success of Falcon 9 first stage landings. </a:t>
            </a:r>
          </a:p>
          <a:p>
            <a:pPr>
              <a:spcBef>
                <a:spcPts val="1400"/>
              </a:spcBef>
            </a:pPr>
            <a:r>
              <a:rPr lang="en-US" sz="2000" dirty="0">
                <a:solidFill>
                  <a:srgbClr val="FFFFFF"/>
                </a:solidFill>
              </a:rPr>
              <a:t>Logistic Regression and Support Vector Machine models exhibit comparable performance, with Decision Tree showing a slight improvement in accuracy. </a:t>
            </a:r>
          </a:p>
          <a:p>
            <a:pPr>
              <a:spcBef>
                <a:spcPts val="1400"/>
              </a:spcBef>
            </a:pPr>
            <a:r>
              <a:rPr lang="en-US" sz="2000" dirty="0">
                <a:solidFill>
                  <a:srgbClr val="FFFFFF"/>
                </a:solidFill>
              </a:rPr>
              <a:t>The K-Nearest Neighbors model demonstrates similar levels of accuracy, indicating that all models perform well, but the Decision Tree model appears to have a slight edge. </a:t>
            </a:r>
          </a:p>
          <a:p>
            <a:pPr>
              <a:spcBef>
                <a:spcPts val="1400"/>
              </a:spcBef>
            </a:pPr>
            <a:r>
              <a:rPr lang="en-US" sz="2000" dirty="0">
                <a:solidFill>
                  <a:srgbClr val="FFFFFF"/>
                </a:solidFill>
              </a:rPr>
              <a:t>This suggests that, for this specific dataset and prediction task, the Decision Tree model might be the best choice among the four evaluated models.</a:t>
            </a:r>
          </a:p>
        </p:txBody>
      </p:sp>
      <p:pic>
        <p:nvPicPr>
          <p:cNvPr id="2" name="Picture 1">
            <a:extLst>
              <a:ext uri="{FF2B5EF4-FFF2-40B4-BE49-F238E27FC236}">
                <a16:creationId xmlns:a16="http://schemas.microsoft.com/office/drawing/2014/main" id="{06C4A4E5-C9D5-2731-F9D0-F19349EB94BD}"/>
              </a:ext>
            </a:extLst>
          </p:cNvPr>
          <p:cNvPicPr>
            <a:picLocks noChangeAspect="1"/>
          </p:cNvPicPr>
          <p:nvPr/>
        </p:nvPicPr>
        <p:blipFill>
          <a:blip r:embed="rId2"/>
          <a:stretch>
            <a:fillRect/>
          </a:stretch>
        </p:blipFill>
        <p:spPr>
          <a:xfrm>
            <a:off x="5282759" y="1219200"/>
            <a:ext cx="6773336" cy="436880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199880" y="634619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CE4B6-10A4-0CF9-50E5-DFB2322EE0C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637F9D1B-AB72-9818-37C3-697FC87D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5" name="Rectangle 14">
              <a:extLst>
                <a:ext uri="{FF2B5EF4-FFF2-40B4-BE49-F238E27FC236}">
                  <a16:creationId xmlns:a16="http://schemas.microsoft.com/office/drawing/2014/main" id="{59520CA3-E691-90EC-7764-ADAC6439B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BAD06D-0CBE-105D-A215-2933A7B69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AA74884-2F07-DF79-4CAB-A2E4DCA29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B9E1AE-D1C6-3C62-A640-6D8D4CCE34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681D328D-70CA-37E9-F947-4C8BAFFEF600}"/>
              </a:ext>
            </a:extLst>
          </p:cNvPr>
          <p:cNvSpPr txBox="1">
            <a:spLocks/>
          </p:cNvSpPr>
          <p:nvPr/>
        </p:nvSpPr>
        <p:spPr>
          <a:xfrm>
            <a:off x="731974" y="691985"/>
            <a:ext cx="3702580" cy="8168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Confusion Matrix</a:t>
            </a:r>
          </a:p>
        </p:txBody>
      </p:sp>
      <p:sp>
        <p:nvSpPr>
          <p:cNvPr id="5" name="Content Placeholder 4">
            <a:extLst>
              <a:ext uri="{FF2B5EF4-FFF2-40B4-BE49-F238E27FC236}">
                <a16:creationId xmlns:a16="http://schemas.microsoft.com/office/drawing/2014/main" id="{0CDAD5DF-6D5F-1BA0-6D9B-AE9AEA7F7CB4}"/>
              </a:ext>
            </a:extLst>
          </p:cNvPr>
          <p:cNvSpPr>
            <a:spLocks noGrp="1"/>
          </p:cNvSpPr>
          <p:nvPr>
            <p:ph type="body" sz="half" idx="4294967295"/>
          </p:nvPr>
        </p:nvSpPr>
        <p:spPr>
          <a:xfrm>
            <a:off x="382443" y="1748120"/>
            <a:ext cx="4418251" cy="4009482"/>
          </a:xfrm>
          <a:prstGeom prst="rect">
            <a:avLst/>
          </a:prstGeom>
        </p:spPr>
        <p:txBody>
          <a:bodyPr vert="horz" lIns="91440" tIns="45720" rIns="91440" bIns="45720" rtlCol="0">
            <a:normAutofit fontScale="85000" lnSpcReduction="20000"/>
          </a:bodyPr>
          <a:lstStyle/>
          <a:p>
            <a:pPr marL="0" indent="0">
              <a:spcBef>
                <a:spcPts val="1400"/>
              </a:spcBef>
              <a:buNone/>
            </a:pPr>
            <a:r>
              <a:rPr lang="en-US" sz="2000" dirty="0">
                <a:solidFill>
                  <a:srgbClr val="FFFFFF"/>
                </a:solidFill>
              </a:rPr>
              <a:t>The confusion matrix displays the performance of the Decision Tree model in predicting Falcon 9 first stage landings. </a:t>
            </a:r>
          </a:p>
          <a:p>
            <a:pPr>
              <a:spcBef>
                <a:spcPts val="1400"/>
              </a:spcBef>
            </a:pPr>
            <a:r>
              <a:rPr lang="en-US" sz="2000" dirty="0">
                <a:solidFill>
                  <a:srgbClr val="FFFFFF"/>
                </a:solidFill>
              </a:rPr>
              <a:t>The model accurately predicted 12 landings (true positives) and correctly identified 5 instances where the landing did not occur (true negatives). </a:t>
            </a:r>
          </a:p>
          <a:p>
            <a:pPr>
              <a:spcBef>
                <a:spcPts val="1400"/>
              </a:spcBef>
            </a:pPr>
            <a:r>
              <a:rPr lang="en-US" sz="2000" dirty="0">
                <a:solidFill>
                  <a:srgbClr val="FFFFFF"/>
                </a:solidFill>
              </a:rPr>
              <a:t>However, there is 1 false positive, where the model predicted a landing that did not actually happen. </a:t>
            </a:r>
          </a:p>
          <a:p>
            <a:pPr>
              <a:spcBef>
                <a:spcPts val="1400"/>
              </a:spcBef>
            </a:pPr>
            <a:r>
              <a:rPr lang="en-US" sz="2000" dirty="0">
                <a:solidFill>
                  <a:srgbClr val="FFFFFF"/>
                </a:solidFill>
              </a:rPr>
              <a:t>There are no false negatives, indicating the model did not miss any successful landings. </a:t>
            </a:r>
          </a:p>
          <a:p>
            <a:pPr>
              <a:spcBef>
                <a:spcPts val="1400"/>
              </a:spcBef>
            </a:pPr>
            <a:r>
              <a:rPr lang="en-US" sz="2000" dirty="0">
                <a:solidFill>
                  <a:srgbClr val="FFFFFF"/>
                </a:solidFill>
              </a:rPr>
              <a:t>Overall, the model shows strong predictive power with high true positive and true negative rates, with very few misclassifications.</a:t>
            </a:r>
          </a:p>
        </p:txBody>
      </p:sp>
      <p:pic>
        <p:nvPicPr>
          <p:cNvPr id="2" name="Picture 1">
            <a:extLst>
              <a:ext uri="{FF2B5EF4-FFF2-40B4-BE49-F238E27FC236}">
                <a16:creationId xmlns:a16="http://schemas.microsoft.com/office/drawing/2014/main" id="{C6A73E95-2150-E5F3-A311-C48374F178EA}"/>
              </a:ext>
            </a:extLst>
          </p:cNvPr>
          <p:cNvPicPr>
            <a:picLocks noChangeAspect="1"/>
          </p:cNvPicPr>
          <p:nvPr/>
        </p:nvPicPr>
        <p:blipFill>
          <a:blip r:embed="rId3"/>
          <a:srcRect/>
          <a:stretch/>
        </p:blipFill>
        <p:spPr>
          <a:xfrm>
            <a:off x="5920169" y="1018427"/>
            <a:ext cx="5539857" cy="4735010"/>
          </a:xfrm>
          <a:prstGeom prst="rect">
            <a:avLst/>
          </a:prstGeom>
        </p:spPr>
      </p:pic>
      <p:sp>
        <p:nvSpPr>
          <p:cNvPr id="4" name="Slide Number Placeholder 3">
            <a:extLst>
              <a:ext uri="{FF2B5EF4-FFF2-40B4-BE49-F238E27FC236}">
                <a16:creationId xmlns:a16="http://schemas.microsoft.com/office/drawing/2014/main" id="{5F49BD3E-96E1-BF68-3235-8F06F9350CFD}"/>
              </a:ext>
            </a:extLst>
          </p:cNvPr>
          <p:cNvSpPr>
            <a:spLocks noGrp="1"/>
          </p:cNvSpPr>
          <p:nvPr>
            <p:ph type="sldNum" sz="quarter" idx="12"/>
          </p:nvPr>
        </p:nvSpPr>
        <p:spPr>
          <a:xfrm>
            <a:off x="9199880" y="634619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170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7" name="Rectangle 16">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FB98079A-48C6-4E10-8AB1-B940BD1E42DF}"/>
              </a:ext>
            </a:extLst>
          </p:cNvPr>
          <p:cNvSpPr txBox="1">
            <a:spLocks/>
          </p:cNvSpPr>
          <p:nvPr/>
        </p:nvSpPr>
        <p:spPr>
          <a:xfrm>
            <a:off x="755484" y="1066800"/>
            <a:ext cx="3702580" cy="6544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45440" y="1869440"/>
            <a:ext cx="4561840" cy="4486910"/>
          </a:xfrm>
          <a:prstGeom prst="rect">
            <a:avLst/>
          </a:prstGeom>
        </p:spPr>
        <p:txBody>
          <a:bodyPr vert="horz" lIns="91440" tIns="45720" rIns="91440" bIns="45720" rtlCol="0">
            <a:normAutofit fontScale="92500" lnSpcReduction="20000"/>
          </a:bodyPr>
          <a:lstStyle/>
          <a:p>
            <a:pPr>
              <a:spcBef>
                <a:spcPts val="1400"/>
              </a:spcBef>
            </a:pPr>
            <a:r>
              <a:rPr lang="en-US" sz="1600" dirty="0">
                <a:solidFill>
                  <a:srgbClr val="FFFFFF"/>
                </a:solidFill>
              </a:rPr>
              <a:t>The analysis of SpaceX Falcon 9 launch data revealed key insights into the factors influencing launch success and booster landing outcomes.</a:t>
            </a:r>
          </a:p>
          <a:p>
            <a:pPr>
              <a:spcBef>
                <a:spcPts val="1400"/>
              </a:spcBef>
            </a:pPr>
            <a:r>
              <a:rPr lang="en-US" sz="1600" dirty="0">
                <a:solidFill>
                  <a:srgbClr val="FFFFFF"/>
                </a:solidFill>
              </a:rPr>
              <a:t>Machine learning models, particularly the Decision Tree classifier, demonstrated high accuracy in predicting first-stage landings, underscoring the potential of data-driven approaches in enhancing launch strategies.</a:t>
            </a:r>
          </a:p>
          <a:p>
            <a:pPr>
              <a:spcBef>
                <a:spcPts val="1400"/>
              </a:spcBef>
            </a:pPr>
            <a:r>
              <a:rPr lang="en-US" sz="1600" dirty="0">
                <a:solidFill>
                  <a:srgbClr val="FFFFFF"/>
                </a:solidFill>
              </a:rPr>
              <a:t>Interactive visual analytics using Folium and Plotly Dash provided an intuitive understanding of launch site proximities and success rates, further aiding in the assessment of launch logistics.</a:t>
            </a:r>
          </a:p>
          <a:p>
            <a:pPr>
              <a:spcBef>
                <a:spcPts val="1400"/>
              </a:spcBef>
            </a:pPr>
            <a:r>
              <a:rPr lang="en-US" sz="1600" dirty="0">
                <a:solidFill>
                  <a:srgbClr val="FFFFFF"/>
                </a:solidFill>
              </a:rPr>
              <a:t>The exploratory data analysis (EDA) established clear correlations between payload mass, orbit type, and launch outcomes, enabling a better prediction of launch success probabilities.</a:t>
            </a:r>
          </a:p>
          <a:p>
            <a:pPr>
              <a:spcBef>
                <a:spcPts val="1400"/>
              </a:spcBef>
            </a:pPr>
            <a:r>
              <a:rPr lang="en-US" sz="1600" dirty="0">
                <a:solidFill>
                  <a:srgbClr val="FFFFFF"/>
                </a:solidFill>
              </a:rPr>
              <a:t>Overall, the project successfully utilized various data science techniques to distill actionable insights from the Falcon 9 launch data, offering a comprehensive view of the variables that contribute to mission success.</a:t>
            </a:r>
          </a:p>
        </p:txBody>
      </p:sp>
      <p:pic>
        <p:nvPicPr>
          <p:cNvPr id="13" name="Graphic 12" descr="Rocket">
            <a:extLst>
              <a:ext uri="{FF2B5EF4-FFF2-40B4-BE49-F238E27FC236}">
                <a16:creationId xmlns:a16="http://schemas.microsoft.com/office/drawing/2014/main" id="{C03CAE66-64E9-6320-EB17-699EA14EE8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66919" y="787114"/>
            <a:ext cx="5283771" cy="5283771"/>
          </a:xfrm>
          <a:prstGeom prst="rect">
            <a:avLst/>
          </a:prstGeom>
        </p:spPr>
      </p:pic>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493651-673A-161A-1BFA-10F71826AB89}"/>
            </a:ext>
          </a:extLst>
        </p:cNvPr>
        <p:cNvGrpSpPr/>
        <p:nvPr/>
      </p:nvGrpSpPr>
      <p:grpSpPr>
        <a:xfrm>
          <a:off x="0" y="0"/>
          <a:ext cx="0" cy="0"/>
          <a:chOff x="0" y="0"/>
          <a:chExt cx="0" cy="0"/>
        </a:xfrm>
      </p:grpSpPr>
      <p:sp>
        <p:nvSpPr>
          <p:cNvPr id="74" name="Down Arrow 7">
            <a:extLst>
              <a:ext uri="{FF2B5EF4-FFF2-40B4-BE49-F238E27FC236}">
                <a16:creationId xmlns:a16="http://schemas.microsoft.com/office/drawing/2014/main" id="{3C5BCEAE-4FAB-2C6C-23A3-41BD636A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96FC9BB-385B-34BF-BAAA-549F82BBA5B9}"/>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Appendix</a:t>
            </a:r>
          </a:p>
        </p:txBody>
      </p:sp>
      <p:pic>
        <p:nvPicPr>
          <p:cNvPr id="2" name="Content Placeholder 1">
            <a:extLst>
              <a:ext uri="{FF2B5EF4-FFF2-40B4-BE49-F238E27FC236}">
                <a16:creationId xmlns:a16="http://schemas.microsoft.com/office/drawing/2014/main" id="{13F2EBBA-A4C9-61FB-20FA-29D1FF73338B}"/>
              </a:ext>
            </a:extLst>
          </p:cNvPr>
          <p:cNvPicPr>
            <a:picLocks noGrp="1" noChangeAspect="1"/>
          </p:cNvPicPr>
          <p:nvPr>
            <p:ph sz="half" idx="4294967295"/>
          </p:nvPr>
        </p:nvPicPr>
        <p:blipFill>
          <a:blip r:embed="rId3"/>
          <a:srcRect/>
          <a:stretch/>
        </p:blipFill>
        <p:spPr>
          <a:xfrm>
            <a:off x="4724399" y="136525"/>
            <a:ext cx="7215541" cy="6295561"/>
          </a:xfrm>
          <a:prstGeom prst="rect">
            <a:avLst/>
          </a:prstGeom>
        </p:spPr>
      </p:pic>
      <p:sp>
        <p:nvSpPr>
          <p:cNvPr id="6" name="Slide Number Placeholder 5">
            <a:extLst>
              <a:ext uri="{FF2B5EF4-FFF2-40B4-BE49-F238E27FC236}">
                <a16:creationId xmlns:a16="http://schemas.microsoft.com/office/drawing/2014/main" id="{250ACB8C-970F-4373-91A2-D1BED387D5D6}"/>
              </a:ext>
            </a:extLst>
          </p:cNvPr>
          <p:cNvSpPr>
            <a:spLocks noGrp="1"/>
          </p:cNvSpPr>
          <p:nvPr>
            <p:ph type="sldNum" sz="quarter" idx="12"/>
          </p:nvPr>
        </p:nvSpPr>
        <p:spPr>
          <a:xfrm>
            <a:off x="11425591" y="6432086"/>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45</a:t>
            </a:fld>
            <a:endParaRPr lang="en-US" sz="1200" dirty="0">
              <a:solidFill>
                <a:schemeClr val="tx1">
                  <a:alpha val="80000"/>
                </a:schemeClr>
              </a:solidFill>
              <a:latin typeface="+mn-lt"/>
            </a:endParaRPr>
          </a:p>
        </p:txBody>
      </p:sp>
    </p:spTree>
    <p:extLst>
      <p:ext uri="{BB962C8B-B14F-4D97-AF65-F5344CB8AC3E}">
        <p14:creationId xmlns:p14="http://schemas.microsoft.com/office/powerpoint/2010/main" val="420724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Appendix</a:t>
            </a:r>
          </a:p>
        </p:txBody>
      </p:sp>
      <p:pic>
        <p:nvPicPr>
          <p:cNvPr id="2" name="Content Placeholder 1">
            <a:extLst>
              <a:ext uri="{FF2B5EF4-FFF2-40B4-BE49-F238E27FC236}">
                <a16:creationId xmlns:a16="http://schemas.microsoft.com/office/drawing/2014/main" id="{1C9EAF90-1E90-BAEC-0C4B-CD44672065BE}"/>
              </a:ext>
            </a:extLst>
          </p:cNvPr>
          <p:cNvPicPr>
            <a:picLocks noGrp="1" noChangeAspect="1"/>
          </p:cNvPicPr>
          <p:nvPr>
            <p:ph sz="half" idx="4294967295"/>
          </p:nvPr>
        </p:nvPicPr>
        <p:blipFill>
          <a:blip r:embed="rId3"/>
          <a:stretch>
            <a:fillRect/>
          </a:stretch>
        </p:blipFill>
        <p:spPr>
          <a:xfrm>
            <a:off x="4724399" y="136525"/>
            <a:ext cx="7215541" cy="6295561"/>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425591" y="6432086"/>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46</a:t>
            </a:fld>
            <a:endParaRPr lang="en-US" sz="1200" dirty="0">
              <a:solidFill>
                <a:schemeClr val="tx1">
                  <a:alpha val="80000"/>
                </a:schemeClr>
              </a:solidFill>
              <a:latin typeface="+mn-lt"/>
            </a:endParaRPr>
          </a:p>
        </p:txBody>
      </p:sp>
    </p:spTree>
    <p:extLst>
      <p:ext uri="{BB962C8B-B14F-4D97-AF65-F5344CB8AC3E}">
        <p14:creationId xmlns:p14="http://schemas.microsoft.com/office/powerpoint/2010/main" val="341000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BB4F5F-01B1-446E-1038-F857F1C38352}"/>
            </a:ext>
          </a:extLst>
        </p:cNvPr>
        <p:cNvGrpSpPr/>
        <p:nvPr/>
      </p:nvGrpSpPr>
      <p:grpSpPr>
        <a:xfrm>
          <a:off x="0" y="0"/>
          <a:ext cx="0" cy="0"/>
          <a:chOff x="0" y="0"/>
          <a:chExt cx="0" cy="0"/>
        </a:xfrm>
      </p:grpSpPr>
      <p:sp>
        <p:nvSpPr>
          <p:cNvPr id="74" name="Down Arrow 7">
            <a:extLst>
              <a:ext uri="{FF2B5EF4-FFF2-40B4-BE49-F238E27FC236}">
                <a16:creationId xmlns:a16="http://schemas.microsoft.com/office/drawing/2014/main" id="{3A9230E0-0A8F-1A90-2759-AAD7FBCB6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EC2B63F-8096-6792-FEF4-5AE265EC9553}"/>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Appendix</a:t>
            </a:r>
          </a:p>
        </p:txBody>
      </p:sp>
      <p:pic>
        <p:nvPicPr>
          <p:cNvPr id="2" name="Content Placeholder 1">
            <a:extLst>
              <a:ext uri="{FF2B5EF4-FFF2-40B4-BE49-F238E27FC236}">
                <a16:creationId xmlns:a16="http://schemas.microsoft.com/office/drawing/2014/main" id="{2508764F-739A-7FC0-3306-EEEB90C08F4D}"/>
              </a:ext>
            </a:extLst>
          </p:cNvPr>
          <p:cNvPicPr>
            <a:picLocks noGrp="1" noChangeAspect="1"/>
          </p:cNvPicPr>
          <p:nvPr>
            <p:ph sz="half" idx="4294967295"/>
          </p:nvPr>
        </p:nvPicPr>
        <p:blipFill>
          <a:blip r:embed="rId3"/>
          <a:srcRect/>
          <a:stretch/>
        </p:blipFill>
        <p:spPr>
          <a:xfrm>
            <a:off x="4724399" y="136525"/>
            <a:ext cx="7215541" cy="6295561"/>
          </a:xfrm>
          <a:prstGeom prst="rect">
            <a:avLst/>
          </a:prstGeom>
        </p:spPr>
      </p:pic>
      <p:sp>
        <p:nvSpPr>
          <p:cNvPr id="6" name="Slide Number Placeholder 5">
            <a:extLst>
              <a:ext uri="{FF2B5EF4-FFF2-40B4-BE49-F238E27FC236}">
                <a16:creationId xmlns:a16="http://schemas.microsoft.com/office/drawing/2014/main" id="{54F3A95E-19D6-F2BC-291E-4730ACA7C1AD}"/>
              </a:ext>
            </a:extLst>
          </p:cNvPr>
          <p:cNvSpPr>
            <a:spLocks noGrp="1"/>
          </p:cNvSpPr>
          <p:nvPr>
            <p:ph type="sldNum" sz="quarter" idx="12"/>
          </p:nvPr>
        </p:nvSpPr>
        <p:spPr>
          <a:xfrm>
            <a:off x="11425591" y="6432086"/>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47</a:t>
            </a:fld>
            <a:endParaRPr lang="en-US" sz="1200" dirty="0">
              <a:solidFill>
                <a:schemeClr val="tx1">
                  <a:alpha val="80000"/>
                </a:schemeClr>
              </a:solidFill>
              <a:latin typeface="+mn-lt"/>
            </a:endParaRPr>
          </a:p>
        </p:txBody>
      </p:sp>
    </p:spTree>
    <p:extLst>
      <p:ext uri="{BB962C8B-B14F-4D97-AF65-F5344CB8AC3E}">
        <p14:creationId xmlns:p14="http://schemas.microsoft.com/office/powerpoint/2010/main" val="42894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7DA2DE-C0C5-B615-B78C-2C97540043A4}"/>
            </a:ext>
          </a:extLst>
        </p:cNvPr>
        <p:cNvGrpSpPr/>
        <p:nvPr/>
      </p:nvGrpSpPr>
      <p:grpSpPr>
        <a:xfrm>
          <a:off x="0" y="0"/>
          <a:ext cx="0" cy="0"/>
          <a:chOff x="0" y="0"/>
          <a:chExt cx="0" cy="0"/>
        </a:xfrm>
      </p:grpSpPr>
      <p:sp>
        <p:nvSpPr>
          <p:cNvPr id="74" name="Down Arrow 7">
            <a:extLst>
              <a:ext uri="{FF2B5EF4-FFF2-40B4-BE49-F238E27FC236}">
                <a16:creationId xmlns:a16="http://schemas.microsoft.com/office/drawing/2014/main" id="{E822FC59-CDED-A6B1-C780-EB622B39A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28A079B-2F79-A0AA-F302-27D22711DCA8}"/>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Appendix</a:t>
            </a:r>
          </a:p>
        </p:txBody>
      </p:sp>
      <p:pic>
        <p:nvPicPr>
          <p:cNvPr id="2" name="Content Placeholder 1">
            <a:extLst>
              <a:ext uri="{FF2B5EF4-FFF2-40B4-BE49-F238E27FC236}">
                <a16:creationId xmlns:a16="http://schemas.microsoft.com/office/drawing/2014/main" id="{295BB24F-810A-1622-663F-4A1065EA05E6}"/>
              </a:ext>
            </a:extLst>
          </p:cNvPr>
          <p:cNvPicPr>
            <a:picLocks noGrp="1" noChangeAspect="1"/>
          </p:cNvPicPr>
          <p:nvPr>
            <p:ph sz="half" idx="4294967295"/>
          </p:nvPr>
        </p:nvPicPr>
        <p:blipFill>
          <a:blip r:embed="rId3"/>
          <a:srcRect/>
          <a:stretch/>
        </p:blipFill>
        <p:spPr>
          <a:xfrm>
            <a:off x="4724399" y="136525"/>
            <a:ext cx="7215541" cy="6295561"/>
          </a:xfrm>
          <a:prstGeom prst="rect">
            <a:avLst/>
          </a:prstGeom>
        </p:spPr>
      </p:pic>
      <p:sp>
        <p:nvSpPr>
          <p:cNvPr id="6" name="Slide Number Placeholder 5">
            <a:extLst>
              <a:ext uri="{FF2B5EF4-FFF2-40B4-BE49-F238E27FC236}">
                <a16:creationId xmlns:a16="http://schemas.microsoft.com/office/drawing/2014/main" id="{57F57BD4-3994-8238-4B24-A6F1127F5483}"/>
              </a:ext>
            </a:extLst>
          </p:cNvPr>
          <p:cNvSpPr>
            <a:spLocks noGrp="1"/>
          </p:cNvSpPr>
          <p:nvPr>
            <p:ph type="sldNum" sz="quarter" idx="12"/>
          </p:nvPr>
        </p:nvSpPr>
        <p:spPr>
          <a:xfrm>
            <a:off x="11425591" y="6432086"/>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48</a:t>
            </a:fld>
            <a:endParaRPr lang="en-US" sz="1200" dirty="0">
              <a:solidFill>
                <a:schemeClr val="tx1">
                  <a:alpha val="80000"/>
                </a:schemeClr>
              </a:solidFill>
              <a:latin typeface="+mn-lt"/>
            </a:endParaRPr>
          </a:p>
        </p:txBody>
      </p:sp>
    </p:spTree>
    <p:extLst>
      <p:ext uri="{BB962C8B-B14F-4D97-AF65-F5344CB8AC3E}">
        <p14:creationId xmlns:p14="http://schemas.microsoft.com/office/powerpoint/2010/main" val="126515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4359F42-E445-47BD-73AA-11FD9AFC5374}"/>
              </a:ext>
            </a:extLst>
          </p:cNvPr>
          <p:cNvSpPr>
            <a:spLocks noGrp="1"/>
          </p:cNvSpPr>
          <p:nvPr>
            <p:ph type="title"/>
          </p:nvPr>
        </p:nvSpPr>
        <p:spPr>
          <a:xfrm>
            <a:off x="838200" y="365126"/>
            <a:ext cx="10515600" cy="524998"/>
          </a:xfrm>
        </p:spPr>
        <p:txBody>
          <a:bodyPr/>
          <a:lstStyle/>
          <a:p>
            <a:r>
              <a:rPr lang="en-US" sz="2800" dirty="0">
                <a:solidFill>
                  <a:srgbClr val="0B49CB"/>
                </a:solidFill>
                <a:latin typeface="Abadi"/>
              </a:rPr>
              <a:t>Methodology – Executive Summary</a:t>
            </a:r>
            <a:br>
              <a:rPr lang="en-US" sz="2800" dirty="0">
                <a:solidFill>
                  <a:srgbClr val="0B49CB"/>
                </a:solidFill>
                <a:latin typeface="Abadi"/>
              </a:rPr>
            </a:br>
            <a:endParaRPr lang="en-US" sz="2800" dirty="0"/>
          </a:p>
        </p:txBody>
      </p:sp>
      <p:sp>
        <p:nvSpPr>
          <p:cNvPr id="9" name="Content Placeholder 8">
            <a:extLst>
              <a:ext uri="{FF2B5EF4-FFF2-40B4-BE49-F238E27FC236}">
                <a16:creationId xmlns:a16="http://schemas.microsoft.com/office/drawing/2014/main" id="{C478CFBF-D6E2-8160-9512-5A2097FD275F}"/>
              </a:ext>
            </a:extLst>
          </p:cNvPr>
          <p:cNvSpPr>
            <a:spLocks noGrp="1"/>
          </p:cNvSpPr>
          <p:nvPr>
            <p:ph sz="half" idx="1"/>
          </p:nvPr>
        </p:nvSpPr>
        <p:spPr>
          <a:xfrm>
            <a:off x="838200" y="1432290"/>
            <a:ext cx="5181600" cy="4994921"/>
          </a:xfrm>
        </p:spPr>
        <p:txBody>
          <a:bodyPr/>
          <a:lstStyle/>
          <a:p>
            <a:pPr marL="0" indent="0">
              <a:buNone/>
            </a:pPr>
            <a:r>
              <a:rPr lang="en-US" sz="1600" b="1" dirty="0">
                <a:solidFill>
                  <a:srgbClr val="0948CB"/>
                </a:solidFill>
              </a:rPr>
              <a:t>Data Collection Methodology:</a:t>
            </a:r>
            <a:endParaRPr lang="en-US" sz="1600" dirty="0">
              <a:solidFill>
                <a:srgbClr val="0948CB"/>
              </a:solidFill>
            </a:endParaRPr>
          </a:p>
          <a:p>
            <a:r>
              <a:rPr lang="en-US" sz="1400" dirty="0"/>
              <a:t>Utilized SpaceX API and augmented datasets with key launch parameters including payload mass, orbit type, and landing outcomes.</a:t>
            </a:r>
          </a:p>
          <a:p>
            <a:pPr marL="0" indent="0">
              <a:buNone/>
            </a:pPr>
            <a:r>
              <a:rPr lang="en-US" sz="1600" b="1" dirty="0">
                <a:solidFill>
                  <a:srgbClr val="0948CB"/>
                </a:solidFill>
              </a:rPr>
              <a:t>Data Wrangling:</a:t>
            </a:r>
            <a:endParaRPr lang="en-US" sz="1600" dirty="0">
              <a:solidFill>
                <a:srgbClr val="0948CB"/>
              </a:solidFill>
            </a:endParaRPr>
          </a:p>
          <a:p>
            <a:r>
              <a:rPr lang="en-US" sz="1400" dirty="0"/>
              <a:t>Cleansed and structured raw data for analysis, handling missing values and standardizing formats.</a:t>
            </a:r>
          </a:p>
          <a:p>
            <a:pPr marL="0" indent="0">
              <a:buNone/>
            </a:pPr>
            <a:r>
              <a:rPr lang="en-US" sz="1600" b="1" dirty="0">
                <a:solidFill>
                  <a:srgbClr val="0948CB"/>
                </a:solidFill>
              </a:rPr>
              <a:t>Data Processing:</a:t>
            </a:r>
            <a:endParaRPr lang="en-US" sz="1600" dirty="0">
              <a:solidFill>
                <a:srgbClr val="0948CB"/>
              </a:solidFill>
            </a:endParaRPr>
          </a:p>
          <a:p>
            <a:r>
              <a:rPr lang="en-US" sz="1400" dirty="0"/>
              <a:t>Applied feature engineering to enhance the dataset, creating additional variables like launch site proximity factors.</a:t>
            </a:r>
          </a:p>
          <a:p>
            <a:r>
              <a:rPr lang="en-US" sz="1400" dirty="0"/>
              <a:t>Standardized numerical data to prepare for machine learning model input.</a:t>
            </a:r>
          </a:p>
          <a:p>
            <a:pPr marL="0" indent="0">
              <a:buNone/>
            </a:pPr>
            <a:r>
              <a:rPr lang="en-US" sz="1600" b="1" dirty="0">
                <a:solidFill>
                  <a:srgbClr val="0948CB"/>
                </a:solidFill>
              </a:rPr>
              <a:t>Exploratory Data Analysis (EDA):</a:t>
            </a:r>
          </a:p>
          <a:p>
            <a:r>
              <a:rPr lang="en-US" sz="1400" dirty="0"/>
              <a:t>Employed visualization tools and SQL queries to uncover patterns and correlations in the launch data.</a:t>
            </a:r>
          </a:p>
          <a:p>
            <a:r>
              <a:rPr lang="en-US" sz="1400" dirty="0"/>
              <a:t>Identified significant factors potentially influencing landing success.</a:t>
            </a:r>
          </a:p>
        </p:txBody>
      </p:sp>
      <p:sp>
        <p:nvSpPr>
          <p:cNvPr id="10" name="Content Placeholder 9">
            <a:extLst>
              <a:ext uri="{FF2B5EF4-FFF2-40B4-BE49-F238E27FC236}">
                <a16:creationId xmlns:a16="http://schemas.microsoft.com/office/drawing/2014/main" id="{1B23EDC0-25D1-DDC3-BA73-5EA3A4C32417}"/>
              </a:ext>
            </a:extLst>
          </p:cNvPr>
          <p:cNvSpPr>
            <a:spLocks noGrp="1"/>
          </p:cNvSpPr>
          <p:nvPr>
            <p:ph sz="half" idx="2"/>
          </p:nvPr>
        </p:nvSpPr>
        <p:spPr>
          <a:xfrm>
            <a:off x="6172200" y="1432290"/>
            <a:ext cx="5181600" cy="4744673"/>
          </a:xfrm>
        </p:spPr>
        <p:txBody>
          <a:bodyPr/>
          <a:lstStyle/>
          <a:p>
            <a:pPr marL="0" indent="0">
              <a:buNone/>
            </a:pPr>
            <a:r>
              <a:rPr lang="en-US" sz="1600" b="1" dirty="0">
                <a:solidFill>
                  <a:srgbClr val="0948CB"/>
                </a:solidFill>
              </a:rPr>
              <a:t>Interactive Visual Analytics:</a:t>
            </a:r>
          </a:p>
          <a:p>
            <a:r>
              <a:rPr lang="en-US" sz="1400" dirty="0"/>
              <a:t>Utilized Folium for geospatial mapping of launch sites and their success rates.</a:t>
            </a:r>
          </a:p>
          <a:p>
            <a:r>
              <a:rPr lang="en-US" sz="1400" dirty="0"/>
              <a:t>Developed a Plotly Dash application for dynamic, user-driven exploration of the data.</a:t>
            </a:r>
          </a:p>
          <a:p>
            <a:pPr marL="0" indent="0">
              <a:buNone/>
            </a:pPr>
            <a:r>
              <a:rPr lang="en-US" sz="1600" b="1" dirty="0">
                <a:solidFill>
                  <a:srgbClr val="0948CB"/>
                </a:solidFill>
              </a:rPr>
              <a:t>Predictive Analysis Using Classification Models:</a:t>
            </a:r>
          </a:p>
          <a:p>
            <a:r>
              <a:rPr lang="en-US" sz="1400" dirty="0"/>
              <a:t>Built multiple classification models including Logistic Regression, SVM, Decision Tree, and KNN to predict landing success.</a:t>
            </a:r>
          </a:p>
          <a:p>
            <a:r>
              <a:rPr lang="en-US" sz="1400" dirty="0"/>
              <a:t>Tuned models using </a:t>
            </a:r>
            <a:r>
              <a:rPr lang="en-US" sz="1400" dirty="0" err="1"/>
              <a:t>GridSearchCV</a:t>
            </a:r>
            <a:r>
              <a:rPr lang="en-US" sz="1400" dirty="0"/>
              <a:t> to identify optimal hyperparameters.</a:t>
            </a:r>
          </a:p>
          <a:p>
            <a:pPr marL="0" indent="0">
              <a:buNone/>
            </a:pPr>
            <a:r>
              <a:rPr lang="en-US" sz="1600" b="1" dirty="0">
                <a:solidFill>
                  <a:srgbClr val="0948CB"/>
                </a:solidFill>
              </a:rPr>
              <a:t>Model Evaluation:</a:t>
            </a:r>
          </a:p>
          <a:p>
            <a:r>
              <a:rPr lang="en-US" sz="1400" dirty="0"/>
              <a:t>Assessed model performance using accuracy, confusion matrices, and classification reports to select the best-performing model for predicting landing outcomes.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DF7D-1EDC-DE25-2370-2A20453A125E}"/>
              </a:ext>
            </a:extLst>
          </p:cNvPr>
          <p:cNvSpPr>
            <a:spLocks noGrp="1"/>
          </p:cNvSpPr>
          <p:nvPr>
            <p:ph type="title"/>
          </p:nvPr>
        </p:nvSpPr>
        <p:spPr>
          <a:xfrm>
            <a:off x="838200" y="365126"/>
            <a:ext cx="10515600" cy="840588"/>
          </a:xfrm>
        </p:spPr>
        <p:txBody>
          <a:bodyPr/>
          <a:lstStyle/>
          <a:p>
            <a:r>
              <a:rPr lang="en-US" dirty="0">
                <a:solidFill>
                  <a:srgbClr val="0B49CB"/>
                </a:solidFill>
                <a:latin typeface="Abadi"/>
              </a:rPr>
              <a:t>Data Collection</a:t>
            </a:r>
            <a:endParaRPr lang="en-US" dirty="0"/>
          </a:p>
        </p:txBody>
      </p:sp>
      <p:sp>
        <p:nvSpPr>
          <p:cNvPr id="3" name="Content Placeholder 2">
            <a:extLst>
              <a:ext uri="{FF2B5EF4-FFF2-40B4-BE49-F238E27FC236}">
                <a16:creationId xmlns:a16="http://schemas.microsoft.com/office/drawing/2014/main" id="{A8D7210D-594E-983F-37BE-D2860864A265}"/>
              </a:ext>
            </a:extLst>
          </p:cNvPr>
          <p:cNvSpPr>
            <a:spLocks noGrp="1"/>
          </p:cNvSpPr>
          <p:nvPr>
            <p:ph sz="half" idx="1"/>
          </p:nvPr>
        </p:nvSpPr>
        <p:spPr>
          <a:xfrm>
            <a:off x="838200" y="1432290"/>
            <a:ext cx="5181600" cy="4994921"/>
          </a:xfrm>
        </p:spPr>
        <p:txBody>
          <a:bodyPr/>
          <a:lstStyle/>
          <a:p>
            <a:pPr marL="0" indent="0">
              <a:buNone/>
            </a:pPr>
            <a:r>
              <a:rPr lang="en-US" sz="1600" b="1" dirty="0">
                <a:solidFill>
                  <a:srgbClr val="0948CB"/>
                </a:solidFill>
              </a:rPr>
              <a:t>Data Sources:</a:t>
            </a:r>
          </a:p>
          <a:p>
            <a:r>
              <a:rPr lang="en-US" sz="1200" dirty="0"/>
              <a:t>Primary dataset retrieved from SpaceX API, including comprehensive launch records with geographical coordinates, payload mass, orbit, launch site, and landing outcomes.</a:t>
            </a:r>
          </a:p>
          <a:p>
            <a:pPr marL="0" indent="0">
              <a:buNone/>
            </a:pPr>
            <a:r>
              <a:rPr lang="en-US" sz="1600" b="1" dirty="0">
                <a:solidFill>
                  <a:srgbClr val="0948CB"/>
                </a:solidFill>
              </a:rPr>
              <a:t>Process Overview:</a:t>
            </a:r>
          </a:p>
          <a:p>
            <a:pPr>
              <a:buFont typeface="+mj-lt"/>
              <a:buAutoNum type="arabicPeriod"/>
            </a:pPr>
            <a:r>
              <a:rPr lang="en-US" sz="1200" b="1" dirty="0"/>
              <a:t>API Retrieval: </a:t>
            </a:r>
            <a:r>
              <a:rPr lang="en-US" sz="1200" dirty="0"/>
              <a:t>Direct download of the SpaceX launch dataset via SpaceX API, featuring pre-included geographical coordinates for launch sites and detailed launch attributes.</a:t>
            </a:r>
          </a:p>
          <a:p>
            <a:pPr>
              <a:buFont typeface="+mj-lt"/>
              <a:buAutoNum type="arabicPeriod"/>
            </a:pPr>
            <a:r>
              <a:rPr lang="en-US" sz="1200" b="1" dirty="0"/>
              <a:t>Data Cleaning: </a:t>
            </a:r>
            <a:r>
              <a:rPr lang="en-US" sz="1200" dirty="0"/>
              <a:t>Implementation of cleaning procedures to handle missing values, remove duplicates, and correct inconsistencies across the dataset.</a:t>
            </a:r>
          </a:p>
          <a:p>
            <a:pPr marL="0" indent="0">
              <a:buNone/>
            </a:pPr>
            <a:r>
              <a:rPr lang="en-US" sz="1400" b="1" dirty="0">
                <a:solidFill>
                  <a:srgbClr val="0948CB"/>
                </a:solidFill>
              </a:rPr>
              <a:t>Feature Encoding:</a:t>
            </a:r>
          </a:p>
          <a:p>
            <a:pPr>
              <a:buFont typeface="+mj-lt"/>
              <a:buAutoNum type="arabicPeriod"/>
            </a:pPr>
            <a:r>
              <a:rPr lang="en-US" sz="1200" b="1" dirty="0"/>
              <a:t>Binary Encoding: </a:t>
            </a:r>
            <a:r>
              <a:rPr lang="en-US" sz="1200" dirty="0"/>
              <a:t>Applied to categorical data requiring binary representation for machine learning model compatibility.</a:t>
            </a:r>
          </a:p>
          <a:p>
            <a:pPr>
              <a:buFont typeface="+mj-lt"/>
              <a:buAutoNum type="arabicPeriod"/>
            </a:pPr>
            <a:r>
              <a:rPr lang="en-US" sz="1200" b="1" dirty="0"/>
              <a:t>One-Hot Encoding: </a:t>
            </a:r>
            <a:r>
              <a:rPr lang="en-US" sz="1200" dirty="0"/>
              <a:t>Utilized for nominal categorical variables to transform them into a machine-readable format without</a:t>
            </a:r>
            <a:r>
              <a:rPr lang="en-US" sz="1400" dirty="0"/>
              <a:t> introducing ordinality.</a:t>
            </a:r>
          </a:p>
          <a:p>
            <a:pPr marL="0" indent="0">
              <a:buNone/>
            </a:pPr>
            <a:r>
              <a:rPr lang="en-US" sz="1400" b="1" dirty="0">
                <a:solidFill>
                  <a:srgbClr val="0948CB"/>
                </a:solidFill>
              </a:rPr>
              <a:t>Key Phrases:</a:t>
            </a:r>
          </a:p>
          <a:p>
            <a:r>
              <a:rPr lang="en-US" sz="1200" dirty="0"/>
              <a:t>"Automated data retrieval"</a:t>
            </a:r>
          </a:p>
          <a:p>
            <a:r>
              <a:rPr lang="en-US" sz="1200" dirty="0"/>
              <a:t>"Data enrichment for depth of analysis"</a:t>
            </a:r>
          </a:p>
          <a:p>
            <a:r>
              <a:rPr lang="en-US" sz="1200" dirty="0"/>
              <a:t>"Comprehensive dataset creation"</a:t>
            </a:r>
          </a:p>
        </p:txBody>
      </p:sp>
      <p:pic>
        <p:nvPicPr>
          <p:cNvPr id="7" name="Content Placeholder 6">
            <a:extLst>
              <a:ext uri="{FF2B5EF4-FFF2-40B4-BE49-F238E27FC236}">
                <a16:creationId xmlns:a16="http://schemas.microsoft.com/office/drawing/2014/main" id="{77CBD34E-A50A-2AEC-98D3-773830A9CCCC}"/>
              </a:ext>
            </a:extLst>
          </p:cNvPr>
          <p:cNvPicPr>
            <a:picLocks noGrp="1" noChangeAspect="1"/>
          </p:cNvPicPr>
          <p:nvPr>
            <p:ph sz="half" idx="2"/>
          </p:nvPr>
        </p:nvPicPr>
        <p:blipFill>
          <a:blip r:embed="rId3"/>
          <a:stretch>
            <a:fillRect/>
          </a:stretch>
        </p:blipFill>
        <p:spPr>
          <a:xfrm>
            <a:off x="6809654" y="1431925"/>
            <a:ext cx="3906692" cy="4745038"/>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Tree>
    <p:extLst>
      <p:ext uri="{BB962C8B-B14F-4D97-AF65-F5344CB8AC3E}">
        <p14:creationId xmlns:p14="http://schemas.microsoft.com/office/powerpoint/2010/main" val="328866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2" name="Content Placeholder 1">
            <a:extLst>
              <a:ext uri="{FF2B5EF4-FFF2-40B4-BE49-F238E27FC236}">
                <a16:creationId xmlns:a16="http://schemas.microsoft.com/office/drawing/2014/main" id="{D4C41C9D-2DAB-3FB3-03E7-76E86BA8911A}"/>
              </a:ext>
            </a:extLst>
          </p:cNvPr>
          <p:cNvPicPr>
            <a:picLocks noGrp="1" noChangeAspect="1"/>
          </p:cNvPicPr>
          <p:nvPr>
            <p:ph idx="4294967295"/>
          </p:nvPr>
        </p:nvPicPr>
        <p:blipFill>
          <a:blip r:embed="rId3"/>
          <a:stretch>
            <a:fillRect/>
          </a:stretch>
        </p:blipFill>
        <p:spPr>
          <a:xfrm>
            <a:off x="6990080" y="1451568"/>
            <a:ext cx="3454400" cy="5114914"/>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400" b="1" dirty="0">
                <a:solidFill>
                  <a:schemeClr val="accent3">
                    <a:lumMod val="25000"/>
                  </a:schemeClr>
                </a:solidFill>
                <a:latin typeface="Abadi" panose="020B0604020104020204" pitchFamily="34" charset="0"/>
              </a:rPr>
              <a:t>API Data Retrieval: </a:t>
            </a:r>
            <a:r>
              <a:rPr lang="en-US" sz="1400" dirty="0">
                <a:solidFill>
                  <a:schemeClr val="accent3">
                    <a:lumMod val="25000"/>
                  </a:schemeClr>
                </a:solidFill>
                <a:latin typeface="Abadi" panose="020B0604020104020204" pitchFamily="34" charset="0"/>
              </a:rPr>
              <a:t>Utilized the SpaceX API to gather comprehensive launch records.</a:t>
            </a:r>
          </a:p>
          <a:p>
            <a:pPr>
              <a:lnSpc>
                <a:spcPct val="100000"/>
              </a:lnSpc>
              <a:spcBef>
                <a:spcPts val="1400"/>
              </a:spcBef>
            </a:pPr>
            <a:r>
              <a:rPr lang="en-US" sz="1400" b="1" dirty="0">
                <a:solidFill>
                  <a:schemeClr val="accent3">
                    <a:lumMod val="25000"/>
                  </a:schemeClr>
                </a:solidFill>
                <a:latin typeface="Abadi" panose="020B0604020104020204" pitchFamily="34" charset="0"/>
              </a:rPr>
              <a:t>Data Transformation:</a:t>
            </a:r>
            <a:r>
              <a:rPr lang="en-US" sz="1400" dirty="0">
                <a:solidFill>
                  <a:schemeClr val="accent3">
                    <a:lumMod val="25000"/>
                  </a:schemeClr>
                </a:solidFill>
                <a:latin typeface="Abadi" panose="020B0604020104020204" pitchFamily="34" charset="0"/>
              </a:rPr>
              <a:t> Conducted thorough data cleaning and encoded categorical variables to prepare for analysis.</a:t>
            </a:r>
          </a:p>
          <a:p>
            <a:pPr>
              <a:lnSpc>
                <a:spcPct val="100000"/>
              </a:lnSpc>
              <a:spcBef>
                <a:spcPts val="1400"/>
              </a:spcBef>
            </a:pPr>
            <a:r>
              <a:rPr lang="en-US" sz="1400" b="1" dirty="0">
                <a:solidFill>
                  <a:schemeClr val="accent3">
                    <a:lumMod val="25000"/>
                  </a:schemeClr>
                </a:solidFill>
                <a:latin typeface="Abadi" panose="020B0604020104020204" pitchFamily="34" charset="0"/>
              </a:rPr>
              <a:t>Insightful Analytics:</a:t>
            </a:r>
            <a:r>
              <a:rPr lang="en-US" sz="1400" dirty="0">
                <a:solidFill>
                  <a:schemeClr val="accent3">
                    <a:lumMod val="25000"/>
                  </a:schemeClr>
                </a:solidFill>
                <a:latin typeface="Abadi" panose="020B0604020104020204" pitchFamily="34" charset="0"/>
              </a:rPr>
              <a:t> Performed exploratory data analysis to extract meaningful patterns and relationships.</a:t>
            </a:r>
          </a:p>
          <a:p>
            <a:pPr>
              <a:lnSpc>
                <a:spcPct val="100000"/>
              </a:lnSpc>
              <a:spcBef>
                <a:spcPts val="1400"/>
              </a:spcBef>
            </a:pPr>
            <a:r>
              <a:rPr lang="en-US" sz="1400" b="1" dirty="0">
                <a:solidFill>
                  <a:schemeClr val="accent3">
                    <a:lumMod val="25000"/>
                  </a:schemeClr>
                </a:solidFill>
                <a:latin typeface="Abadi" panose="020B0604020104020204" pitchFamily="34" charset="0"/>
              </a:rPr>
              <a:t>GitHub Repository: </a:t>
            </a:r>
            <a:r>
              <a:rPr lang="en-US" sz="1400" dirty="0">
                <a:solidFill>
                  <a:schemeClr val="accent3">
                    <a:lumMod val="25000"/>
                  </a:schemeClr>
                </a:solidFill>
                <a:latin typeface="Abadi" panose="020B0604020104020204" pitchFamily="34" charset="0"/>
              </a:rPr>
              <a:t>Access detailed code and outcomes in the Jupyter Notebook </a:t>
            </a:r>
            <a:r>
              <a:rPr lang="en-US" sz="1400" dirty="0">
                <a:solidFill>
                  <a:schemeClr val="accent3">
                    <a:lumMod val="25000"/>
                  </a:schemeClr>
                </a:solidFill>
                <a:latin typeface="Abadi" panose="020B0604020104020204" pitchFamily="34" charset="0"/>
                <a:hlinkClick r:id="rId4"/>
              </a:rPr>
              <a:t>here</a:t>
            </a:r>
            <a:r>
              <a:rPr lang="en-US" sz="14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36970" y="1392499"/>
            <a:ext cx="7161452" cy="5242560"/>
          </a:xfrm>
          <a:prstGeom prst="rect">
            <a:avLst/>
          </a:prstGeom>
        </p:spPr>
        <p:txBody>
          <a:bodyPr lIns="91440" tIns="45720" rIns="91440" bIns="45720" numCol="2" anchor="t">
            <a:noAutofit/>
          </a:bodyPr>
          <a:lstStyle/>
          <a:p>
            <a:pPr marL="0" indent="0">
              <a:lnSpc>
                <a:spcPts val="1440"/>
              </a:lnSpc>
              <a:spcBef>
                <a:spcPts val="800"/>
              </a:spcBef>
              <a:buNone/>
            </a:pPr>
            <a:r>
              <a:rPr lang="en-US" sz="1200" b="1" dirty="0">
                <a:solidFill>
                  <a:srgbClr val="0948CB"/>
                </a:solidFill>
                <a:latin typeface="Abadi" panose="020B0604020104020204" pitchFamily="34" charset="0"/>
              </a:rPr>
              <a:t>Objective:</a:t>
            </a:r>
          </a:p>
          <a:p>
            <a:pPr>
              <a:lnSpc>
                <a:spcPts val="1440"/>
              </a:lnSpc>
              <a:spcBef>
                <a:spcPts val="800"/>
              </a:spcBef>
            </a:pPr>
            <a:r>
              <a:rPr lang="en-US" sz="1200" dirty="0">
                <a:solidFill>
                  <a:schemeClr val="accent3">
                    <a:lumMod val="25000"/>
                  </a:schemeClr>
                </a:solidFill>
                <a:latin typeface="Abadi" panose="020B0604020104020204" pitchFamily="34" charset="0"/>
              </a:rPr>
              <a:t>Extract historical launch records of Falcon 9 and Falcon Heavy from Wikipedia to analyze SpaceX launch success rates.</a:t>
            </a:r>
          </a:p>
          <a:p>
            <a:pPr marL="0" indent="0">
              <a:lnSpc>
                <a:spcPts val="1440"/>
              </a:lnSpc>
              <a:spcBef>
                <a:spcPts val="800"/>
              </a:spcBef>
              <a:buNone/>
            </a:pPr>
            <a:r>
              <a:rPr lang="en-US" sz="1200" b="1" dirty="0">
                <a:solidFill>
                  <a:srgbClr val="0948CB"/>
                </a:solidFill>
                <a:latin typeface="Abadi" panose="020B0604020104020204" pitchFamily="34" charset="0"/>
              </a:rPr>
              <a:t>Process:</a:t>
            </a:r>
          </a:p>
          <a:p>
            <a:pPr>
              <a:lnSpc>
                <a:spcPts val="1440"/>
              </a:lnSpc>
              <a:spcBef>
                <a:spcPts val="800"/>
              </a:spcBef>
            </a:pPr>
            <a:r>
              <a:rPr lang="en-US" sz="1200" dirty="0">
                <a:solidFill>
                  <a:schemeClr val="accent3">
                    <a:lumMod val="25000"/>
                  </a:schemeClr>
                </a:solidFill>
                <a:latin typeface="Abadi" panose="020B0604020104020204" pitchFamily="34" charset="0"/>
              </a:rPr>
              <a:t>Utilized </a:t>
            </a:r>
            <a:r>
              <a:rPr lang="en-US" sz="1200" dirty="0" err="1">
                <a:solidFill>
                  <a:schemeClr val="accent3">
                    <a:lumMod val="25000"/>
                  </a:schemeClr>
                </a:solidFill>
                <a:latin typeface="Abadi" panose="020B0604020104020204" pitchFamily="34" charset="0"/>
              </a:rPr>
              <a:t>BeautifulSoup</a:t>
            </a:r>
            <a:r>
              <a:rPr lang="en-US" sz="1200" dirty="0">
                <a:solidFill>
                  <a:schemeClr val="accent3">
                    <a:lumMod val="25000"/>
                  </a:schemeClr>
                </a:solidFill>
                <a:latin typeface="Abadi" panose="020B0604020104020204" pitchFamily="34" charset="0"/>
              </a:rPr>
              <a:t> to parse HTML content from the Wikipedia page.</a:t>
            </a:r>
          </a:p>
          <a:p>
            <a:pPr>
              <a:lnSpc>
                <a:spcPts val="1440"/>
              </a:lnSpc>
              <a:spcBef>
                <a:spcPts val="800"/>
              </a:spcBef>
            </a:pPr>
            <a:r>
              <a:rPr lang="en-US" sz="1200" dirty="0">
                <a:solidFill>
                  <a:schemeClr val="accent3">
                    <a:lumMod val="25000"/>
                  </a:schemeClr>
                </a:solidFill>
                <a:latin typeface="Abadi" panose="020B0604020104020204" pitchFamily="34" charset="0"/>
              </a:rPr>
              <a:t>Extracted launch records from multiple tables containing detailed information about each launch.</a:t>
            </a:r>
          </a:p>
          <a:p>
            <a:pPr>
              <a:lnSpc>
                <a:spcPts val="1440"/>
              </a:lnSpc>
              <a:spcBef>
                <a:spcPts val="800"/>
              </a:spcBef>
            </a:pPr>
            <a:r>
              <a:rPr lang="en-US" sz="1200" dirty="0">
                <a:solidFill>
                  <a:schemeClr val="accent3">
                    <a:lumMod val="25000"/>
                  </a:schemeClr>
                </a:solidFill>
                <a:latin typeface="Abadi" panose="020B0604020104020204" pitchFamily="34" charset="0"/>
              </a:rPr>
              <a:t>Cleaned and processed data to format dates, payload mass, and other key attributes for analysis.</a:t>
            </a:r>
          </a:p>
          <a:p>
            <a:pPr marL="0" indent="0">
              <a:lnSpc>
                <a:spcPts val="1440"/>
              </a:lnSpc>
              <a:spcBef>
                <a:spcPts val="800"/>
              </a:spcBef>
              <a:buNone/>
            </a:pPr>
            <a:r>
              <a:rPr lang="en-US" sz="1200" b="1" dirty="0">
                <a:solidFill>
                  <a:srgbClr val="0948CB"/>
                </a:solidFill>
                <a:latin typeface="Abadi" panose="020B0604020104020204" pitchFamily="34" charset="0"/>
              </a:rPr>
              <a:t>Outcome:</a:t>
            </a:r>
          </a:p>
          <a:p>
            <a:pPr>
              <a:lnSpc>
                <a:spcPts val="1440"/>
              </a:lnSpc>
              <a:spcBef>
                <a:spcPts val="800"/>
              </a:spcBef>
            </a:pPr>
            <a:r>
              <a:rPr lang="en-US" sz="1200" dirty="0">
                <a:solidFill>
                  <a:schemeClr val="accent3">
                    <a:lumMod val="25000"/>
                  </a:schemeClr>
                </a:solidFill>
                <a:latin typeface="Abadi" panose="020B0604020104020204" pitchFamily="34" charset="0"/>
              </a:rPr>
              <a:t>Successfully compiled a dataset with over 90 Falcon 9 and Falcon Heavy launches, including details like launch date, payload mass, launch site, booster version, and launch outcome.</a:t>
            </a:r>
          </a:p>
          <a:p>
            <a:pPr>
              <a:lnSpc>
                <a:spcPts val="1440"/>
              </a:lnSpc>
              <a:spcBef>
                <a:spcPts val="800"/>
              </a:spcBef>
            </a:pPr>
            <a:r>
              <a:rPr lang="en-US" sz="1200" dirty="0">
                <a:solidFill>
                  <a:schemeClr val="accent3">
                    <a:lumMod val="25000"/>
                  </a:schemeClr>
                </a:solidFill>
                <a:latin typeface="Abadi" panose="020B0604020104020204" pitchFamily="34" charset="0"/>
              </a:rPr>
              <a:t>This dataset served as a foundational element for further exploratory data analysis and machine learning modeling to predict launch success.</a:t>
            </a:r>
          </a:p>
          <a:p>
            <a:pPr marL="0" indent="0">
              <a:lnSpc>
                <a:spcPts val="1440"/>
              </a:lnSpc>
              <a:spcBef>
                <a:spcPts val="800"/>
              </a:spcBef>
              <a:buNone/>
            </a:pPr>
            <a:endParaRPr lang="en-US" sz="1200" b="1" dirty="0">
              <a:solidFill>
                <a:schemeClr val="accent3">
                  <a:lumMod val="25000"/>
                </a:schemeClr>
              </a:solidFill>
              <a:latin typeface="Abadi" panose="020B0604020104020204" pitchFamily="34" charset="0"/>
            </a:endParaRPr>
          </a:p>
          <a:p>
            <a:pPr marL="0" indent="0">
              <a:lnSpc>
                <a:spcPts val="1440"/>
              </a:lnSpc>
              <a:spcBef>
                <a:spcPts val="800"/>
              </a:spcBef>
              <a:buNone/>
            </a:pPr>
            <a:endParaRPr lang="en-US" sz="1200" b="1" dirty="0">
              <a:solidFill>
                <a:schemeClr val="accent3">
                  <a:lumMod val="25000"/>
                </a:schemeClr>
              </a:solidFill>
              <a:latin typeface="Abadi" panose="020B0604020104020204" pitchFamily="34" charset="0"/>
            </a:endParaRPr>
          </a:p>
          <a:p>
            <a:pPr marL="0" indent="0">
              <a:lnSpc>
                <a:spcPts val="1440"/>
              </a:lnSpc>
              <a:spcBef>
                <a:spcPts val="800"/>
              </a:spcBef>
              <a:buNone/>
            </a:pPr>
            <a:r>
              <a:rPr lang="en-US" sz="1200" b="1" dirty="0">
                <a:solidFill>
                  <a:srgbClr val="0948CB"/>
                </a:solidFill>
                <a:latin typeface="Abadi" panose="020B0604020104020204" pitchFamily="34" charset="0"/>
              </a:rPr>
              <a:t>Tools &amp; Techniques:</a:t>
            </a:r>
          </a:p>
          <a:p>
            <a:pPr>
              <a:lnSpc>
                <a:spcPts val="1440"/>
              </a:lnSpc>
              <a:spcBef>
                <a:spcPts val="800"/>
              </a:spcBef>
            </a:pPr>
            <a:r>
              <a:rPr lang="en-US" sz="1200" dirty="0">
                <a:solidFill>
                  <a:schemeClr val="accent3">
                    <a:lumMod val="25000"/>
                  </a:schemeClr>
                </a:solidFill>
                <a:latin typeface="Abadi" panose="020B0604020104020204" pitchFamily="34" charset="0"/>
              </a:rPr>
              <a:t>Python for scripting the web scraping process.</a:t>
            </a:r>
          </a:p>
          <a:p>
            <a:pPr>
              <a:lnSpc>
                <a:spcPts val="1440"/>
              </a:lnSpc>
              <a:spcBef>
                <a:spcPts val="800"/>
              </a:spcBef>
            </a:pPr>
            <a:r>
              <a:rPr lang="en-US" sz="1200" dirty="0">
                <a:solidFill>
                  <a:schemeClr val="accent3">
                    <a:lumMod val="25000"/>
                  </a:schemeClr>
                </a:solidFill>
                <a:latin typeface="Abadi" panose="020B0604020104020204" pitchFamily="34" charset="0"/>
              </a:rPr>
              <a:t>Requests library to make HTTP requests to retrieve web page content.</a:t>
            </a:r>
          </a:p>
          <a:p>
            <a:pPr>
              <a:lnSpc>
                <a:spcPts val="1440"/>
              </a:lnSpc>
              <a:spcBef>
                <a:spcPts val="800"/>
              </a:spcBef>
            </a:pPr>
            <a:r>
              <a:rPr lang="en-US" sz="1200" dirty="0" err="1">
                <a:solidFill>
                  <a:schemeClr val="accent3">
                    <a:lumMod val="25000"/>
                  </a:schemeClr>
                </a:solidFill>
                <a:latin typeface="Abadi" panose="020B0604020104020204" pitchFamily="34" charset="0"/>
              </a:rPr>
              <a:t>BeautifulSoup</a:t>
            </a:r>
            <a:r>
              <a:rPr lang="en-US" sz="1200" dirty="0">
                <a:solidFill>
                  <a:schemeClr val="accent3">
                    <a:lumMod val="25000"/>
                  </a:schemeClr>
                </a:solidFill>
                <a:latin typeface="Abadi" panose="020B0604020104020204" pitchFamily="34" charset="0"/>
              </a:rPr>
              <a:t> for parsing HTML and extracting relevant information.</a:t>
            </a:r>
          </a:p>
          <a:p>
            <a:pPr marL="0" indent="0">
              <a:lnSpc>
                <a:spcPts val="1440"/>
              </a:lnSpc>
              <a:spcBef>
                <a:spcPts val="800"/>
              </a:spcBef>
              <a:buNone/>
            </a:pPr>
            <a:r>
              <a:rPr lang="en-US" sz="1200" b="1" dirty="0">
                <a:solidFill>
                  <a:srgbClr val="0948CB"/>
                </a:solidFill>
                <a:latin typeface="Abadi" panose="020B0604020104020204" pitchFamily="34" charset="0"/>
              </a:rPr>
              <a:t>Significance:</a:t>
            </a:r>
          </a:p>
          <a:p>
            <a:pPr>
              <a:lnSpc>
                <a:spcPts val="1440"/>
              </a:lnSpc>
              <a:spcBef>
                <a:spcPts val="800"/>
              </a:spcBef>
            </a:pPr>
            <a:r>
              <a:rPr lang="en-US" sz="1200" dirty="0">
                <a:solidFill>
                  <a:schemeClr val="accent3">
                    <a:lumMod val="25000"/>
                  </a:schemeClr>
                </a:solidFill>
                <a:latin typeface="Abadi" panose="020B0604020104020204" pitchFamily="34" charset="0"/>
              </a:rPr>
              <a:t>Web scraping enabled the collection of a comprehensive dataset that is not readily available in a structured form, facilitating a deeper analysis of factors influencing launch success.</a:t>
            </a:r>
          </a:p>
          <a:p>
            <a:pPr>
              <a:lnSpc>
                <a:spcPts val="1440"/>
              </a:lnSpc>
              <a:spcBef>
                <a:spcPts val="800"/>
              </a:spcBef>
            </a:pPr>
            <a:r>
              <a:rPr lang="en-US" sz="1200" dirty="0">
                <a:solidFill>
                  <a:schemeClr val="accent3">
                    <a:lumMod val="25000"/>
                  </a:schemeClr>
                </a:solidFill>
                <a:latin typeface="Abadi" panose="020B0604020104020204" pitchFamily="34" charset="0"/>
              </a:rPr>
              <a:t>GitHub URL for Web Scraping Notebook: </a:t>
            </a:r>
            <a:r>
              <a:rPr lang="en-US" sz="1200" dirty="0">
                <a:solidFill>
                  <a:schemeClr val="accent3">
                    <a:lumMod val="25000"/>
                  </a:schemeClr>
                </a:solidFill>
                <a:latin typeface="Abadi" panose="020B0604020104020204" pitchFamily="34" charset="0"/>
                <a:hlinkClick r:id="rId3"/>
              </a:rPr>
              <a:t>click here</a:t>
            </a:r>
            <a:endParaRPr lang="en-US" sz="1200" dirty="0">
              <a:solidFill>
                <a:schemeClr val="accent3">
                  <a:lumMod val="25000"/>
                </a:schemeClr>
              </a:solidFill>
              <a:latin typeface="Abadi" panose="020B0604020104020204" pitchFamily="34" charset="0"/>
            </a:endParaRPr>
          </a:p>
          <a:p>
            <a:pPr>
              <a:lnSpc>
                <a:spcPts val="1440"/>
              </a:lnSpc>
              <a:spcBef>
                <a:spcPts val="800"/>
              </a:spcBef>
            </a:pPr>
            <a:r>
              <a:rPr lang="en-US" sz="1200" dirty="0">
                <a:solidFill>
                  <a:schemeClr val="accent3">
                    <a:lumMod val="25000"/>
                  </a:schemeClr>
                </a:solidFill>
                <a:latin typeface="Abadi" panose="020B0604020104020204" pitchFamily="34" charset="0"/>
              </a:rPr>
              <a:t>Web scraping is a crucial step in data collection, enabling us to gather detailed launch records for SpaceX's Falcon missions, laying the groundwork for predictive analytics.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239677DD-2528-ED01-DD82-9765AA1DA153}"/>
              </a:ext>
            </a:extLst>
          </p:cNvPr>
          <p:cNvPicPr>
            <a:picLocks noChangeAspect="1"/>
          </p:cNvPicPr>
          <p:nvPr/>
        </p:nvPicPr>
        <p:blipFill>
          <a:blip r:embed="rId4"/>
          <a:stretch>
            <a:fillRect/>
          </a:stretch>
        </p:blipFill>
        <p:spPr>
          <a:xfrm>
            <a:off x="7745822" y="1392499"/>
            <a:ext cx="3200258" cy="5242560"/>
          </a:xfrm>
          <a:prstGeom prst="rect">
            <a:avLst/>
          </a:prstGeom>
        </p:spPr>
      </p:pic>
    </p:spTree>
    <p:extLst>
      <p:ext uri="{BB962C8B-B14F-4D97-AF65-F5344CB8AC3E}">
        <p14:creationId xmlns:p14="http://schemas.microsoft.com/office/powerpoint/2010/main" val="138555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984</TotalTime>
  <Words>5471</Words>
  <Application>Microsoft Macintosh PowerPoint</Application>
  <PresentationFormat>Widescreen</PresentationFormat>
  <Paragraphs>476</Paragraphs>
  <Slides>49</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Calibri</vt:lpstr>
      <vt:lpstr>IBM Plex Mono SemiBold</vt:lpstr>
      <vt:lpstr>Menlo</vt:lpstr>
      <vt:lpstr>Custom Design</vt:lpstr>
      <vt:lpstr>PowerPoint Presentation</vt:lpstr>
      <vt:lpstr>PowerPoint Presentation</vt:lpstr>
      <vt:lpstr>PowerPoint Presentation</vt:lpstr>
      <vt:lpstr>PowerPoint Presentation</vt:lpstr>
      <vt:lpstr>PowerPoint Presentation</vt:lpstr>
      <vt:lpstr>Methodology – Executive Summary </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Launch Site Names </vt:lpstr>
      <vt:lpstr>Launch Site Names Begin with 'CCA'</vt:lpstr>
      <vt:lpstr>Total Payload Mass</vt:lpstr>
      <vt:lpstr>Average Payload Mass by F9 v1.1</vt:lpstr>
      <vt:lpstr>First Successful Ground Landing Date</vt:lpstr>
      <vt:lpstr>Successful Drone Ship Landing with Payload between 4000 kg and 6000 kg</vt:lpstr>
      <vt:lpstr>Total Number of Successful and Failure Mission Outcomes</vt:lpstr>
      <vt:lpstr>Boosters Carried Maximum Payload </vt:lpstr>
      <vt:lpstr>2015 Launch Records</vt:lpstr>
      <vt:lpstr>Rank Landing Outcomes Between 2010-06-04 and 2017-03-20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Jacob Candelaria</cp:lastModifiedBy>
  <cp:revision>198</cp:revision>
  <dcterms:created xsi:type="dcterms:W3CDTF">2021-04-29T18:58:34Z</dcterms:created>
  <dcterms:modified xsi:type="dcterms:W3CDTF">2024-02-13T15:59:20Z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